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42"/>
  </p:notesMasterIdLst>
  <p:sldIdLst>
    <p:sldId id="258" r:id="rId2"/>
    <p:sldId id="306" r:id="rId3"/>
    <p:sldId id="300" r:id="rId4"/>
    <p:sldId id="257" r:id="rId5"/>
    <p:sldId id="260" r:id="rId6"/>
    <p:sldId id="261" r:id="rId7"/>
    <p:sldId id="284" r:id="rId8"/>
    <p:sldId id="285" r:id="rId9"/>
    <p:sldId id="262" r:id="rId10"/>
    <p:sldId id="307" r:id="rId11"/>
    <p:sldId id="263" r:id="rId12"/>
    <p:sldId id="309" r:id="rId13"/>
    <p:sldId id="271" r:id="rId14"/>
    <p:sldId id="286" r:id="rId15"/>
    <p:sldId id="287" r:id="rId16"/>
    <p:sldId id="311" r:id="rId17"/>
    <p:sldId id="288" r:id="rId18"/>
    <p:sldId id="265" r:id="rId19"/>
    <p:sldId id="291" r:id="rId20"/>
    <p:sldId id="292" r:id="rId21"/>
    <p:sldId id="294" r:id="rId22"/>
    <p:sldId id="310" r:id="rId23"/>
    <p:sldId id="313" r:id="rId24"/>
    <p:sldId id="314" r:id="rId25"/>
    <p:sldId id="267" r:id="rId26"/>
    <p:sldId id="268" r:id="rId27"/>
    <p:sldId id="266" r:id="rId28"/>
    <p:sldId id="272" r:id="rId29"/>
    <p:sldId id="298" r:id="rId30"/>
    <p:sldId id="278" r:id="rId31"/>
    <p:sldId id="315" r:id="rId32"/>
    <p:sldId id="316" r:id="rId33"/>
    <p:sldId id="299" r:id="rId34"/>
    <p:sldId id="304" r:id="rId35"/>
    <p:sldId id="301" r:id="rId36"/>
    <p:sldId id="302" r:id="rId37"/>
    <p:sldId id="303" r:id="rId38"/>
    <p:sldId id="280" r:id="rId39"/>
    <p:sldId id="312" r:id="rId40"/>
    <p:sldId id="279" r:id="rId41"/>
  </p:sldIdLst>
  <p:sldSz cx="9144000" cy="5143500" type="screen16x9"/>
  <p:notesSz cx="6858000" cy="9144000"/>
  <p:embeddedFontLst>
    <p:embeddedFont>
      <p:font typeface="Hind" panose="020B0604020202020204" charset="0"/>
      <p:regular r:id="rId43"/>
      <p:bold r:id="rId44"/>
    </p:embeddedFont>
    <p:embeddedFont>
      <p:font typeface="Cambria Math" panose="02040503050406030204" pitchFamily="18" charset="0"/>
      <p:regular r:id="rId45"/>
    </p:embeddedFont>
    <p:embeddedFont>
      <p:font typeface="Calibri" panose="020F050202020403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F48844-D2E7-02FA-57C2-1250297E45EF}" v="348" dt="2018-08-06T04:40:07.976"/>
    <p1510:client id="{8CB1622C-5CD2-83B8-29AD-FCCA532AF20F}" v="339" dt="2018-08-06T04:41:41.087"/>
  </p1510:revLst>
</p1510:revInfo>
</file>

<file path=ppt/tableStyles.xml><?xml version="1.0" encoding="utf-8"?>
<a:tblStyleLst xmlns:a="http://schemas.openxmlformats.org/drawingml/2006/main" def="{1D9EE3CA-DA5F-4498-8148-6A46B2A76F5C}">
  <a:tblStyle styleId="{1D9EE3CA-DA5F-4498-8148-6A46B2A76F5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45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presProps" Target="presProps.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NY SEBASTIAN DIAZ PADILLA" userId="S::danny.diaz@epn.edu.ec::fa27ef18-7b1c-4bb2-8509-b838d32fda20" providerId="AD" clId="Web-{43588A24-80D7-E876-A243-A2684ACF50AE}"/>
    <pc:docChg chg="modSld">
      <pc:chgData name="DANNY SEBASTIAN DIAZ PADILLA" userId="S::danny.diaz@epn.edu.ec::fa27ef18-7b1c-4bb2-8509-b838d32fda20" providerId="AD" clId="Web-{43588A24-80D7-E876-A243-A2684ACF50AE}" dt="2018-08-05T04:11:19.456" v="3"/>
      <pc:docMkLst>
        <pc:docMk/>
      </pc:docMkLst>
      <pc:sldChg chg="delSp delAnim">
        <pc:chgData name="DANNY SEBASTIAN DIAZ PADILLA" userId="S::danny.diaz@epn.edu.ec::fa27ef18-7b1c-4bb2-8509-b838d32fda20" providerId="AD" clId="Web-{43588A24-80D7-E876-A243-A2684ACF50AE}" dt="2018-08-05T04:11:19.456" v="3"/>
        <pc:sldMkLst>
          <pc:docMk/>
          <pc:sldMk cId="24828082" sldId="284"/>
        </pc:sldMkLst>
        <pc:picChg chg="del">
          <ac:chgData name="DANNY SEBASTIAN DIAZ PADILLA" userId="S::danny.diaz@epn.edu.ec::fa27ef18-7b1c-4bb2-8509-b838d32fda20" providerId="AD" clId="Web-{43588A24-80D7-E876-A243-A2684ACF50AE}" dt="2018-08-05T04:11:19.456" v="3"/>
          <ac:picMkLst>
            <pc:docMk/>
            <pc:sldMk cId="24828082" sldId="284"/>
            <ac:picMk id="4" creationId="{00000000-0000-0000-0000-000000000000}"/>
          </ac:picMkLst>
        </pc:picChg>
        <pc:picChg chg="del">
          <ac:chgData name="DANNY SEBASTIAN DIAZ PADILLA" userId="S::danny.diaz@epn.edu.ec::fa27ef18-7b1c-4bb2-8509-b838d32fda20" providerId="AD" clId="Web-{43588A24-80D7-E876-A243-A2684ACF50AE}" dt="2018-08-05T04:11:04.548" v="2"/>
          <ac:picMkLst>
            <pc:docMk/>
            <pc:sldMk cId="24828082" sldId="284"/>
            <ac:picMk id="5" creationId="{00000000-0000-0000-0000-000000000000}"/>
          </ac:picMkLst>
        </pc:picChg>
        <pc:picChg chg="del">
          <ac:chgData name="DANNY SEBASTIAN DIAZ PADILLA" userId="S::danny.diaz@epn.edu.ec::fa27ef18-7b1c-4bb2-8509-b838d32fda20" providerId="AD" clId="Web-{43588A24-80D7-E876-A243-A2684ACF50AE}" dt="2018-08-05T04:11:04.517" v="1"/>
          <ac:picMkLst>
            <pc:docMk/>
            <pc:sldMk cId="24828082" sldId="284"/>
            <ac:picMk id="6" creationId="{00000000-0000-0000-0000-000000000000}"/>
          </ac:picMkLst>
        </pc:picChg>
        <pc:picChg chg="del">
          <ac:chgData name="DANNY SEBASTIAN DIAZ PADILLA" userId="S::danny.diaz@epn.edu.ec::fa27ef18-7b1c-4bb2-8509-b838d32fda20" providerId="AD" clId="Web-{43588A24-80D7-E876-A243-A2684ACF50AE}" dt="2018-08-05T04:11:04.470" v="0"/>
          <ac:picMkLst>
            <pc:docMk/>
            <pc:sldMk cId="24828082" sldId="284"/>
            <ac:picMk id="7" creationId="{00000000-0000-0000-0000-000000000000}"/>
          </ac:picMkLst>
        </pc:picChg>
      </pc:sldChg>
    </pc:docChg>
  </pc:docChgLst>
  <pc:docChgLst>
    <pc:chgData name="CARLOS ALEXIS CHICAIZA AREVALO" userId="S::carlos.chicaiza02@epn.edu.ec::d4fa1508-08a1-4723-9909-b556634e1a0c" providerId="AD" clId="Web-{8CB1622C-5CD2-83B8-29AD-FCCA532AF20F}"/>
    <pc:docChg chg="addSld delSld modSld sldOrd">
      <pc:chgData name="CARLOS ALEXIS CHICAIZA AREVALO" userId="S::carlos.chicaiza02@epn.edu.ec::d4fa1508-08a1-4723-9909-b556634e1a0c" providerId="AD" clId="Web-{8CB1622C-5CD2-83B8-29AD-FCCA532AF20F}" dt="2018-08-06T04:52:16.851" v="469"/>
      <pc:docMkLst>
        <pc:docMk/>
      </pc:docMkLst>
      <pc:sldChg chg="addSp delSp modSp">
        <pc:chgData name="CARLOS ALEXIS CHICAIZA AREVALO" userId="S::carlos.chicaiza02@epn.edu.ec::d4fa1508-08a1-4723-9909-b556634e1a0c" providerId="AD" clId="Web-{8CB1622C-5CD2-83B8-29AD-FCCA532AF20F}" dt="2018-08-06T04:29:04.432" v="244" actId="1076"/>
        <pc:sldMkLst>
          <pc:docMk/>
          <pc:sldMk cId="0" sldId="262"/>
        </pc:sldMkLst>
        <pc:spChg chg="del mod">
          <ac:chgData name="CARLOS ALEXIS CHICAIZA AREVALO" userId="S::carlos.chicaiza02@epn.edu.ec::d4fa1508-08a1-4723-9909-b556634e1a0c" providerId="AD" clId="Web-{8CB1622C-5CD2-83B8-29AD-FCCA532AF20F}" dt="2018-08-06T04:27:49.782" v="227"/>
          <ac:spMkLst>
            <pc:docMk/>
            <pc:sldMk cId="0" sldId="262"/>
            <ac:spMk id="20" creationId="{00000000-0000-0000-0000-000000000000}"/>
          </ac:spMkLst>
        </pc:spChg>
        <pc:spChg chg="mod">
          <ac:chgData name="CARLOS ALEXIS CHICAIZA AREVALO" userId="S::carlos.chicaiza02@epn.edu.ec::d4fa1508-08a1-4723-9909-b556634e1a0c" providerId="AD" clId="Web-{8CB1622C-5CD2-83B8-29AD-FCCA532AF20F}" dt="2018-08-06T04:27:19.344" v="220" actId="14100"/>
          <ac:spMkLst>
            <pc:docMk/>
            <pc:sldMk cId="0" sldId="262"/>
            <ac:spMk id="21" creationId="{00000000-0000-0000-0000-000000000000}"/>
          </ac:spMkLst>
        </pc:spChg>
        <pc:spChg chg="mod">
          <ac:chgData name="CARLOS ALEXIS CHICAIZA AREVALO" userId="S::carlos.chicaiza02@epn.edu.ec::d4fa1508-08a1-4723-9909-b556634e1a0c" providerId="AD" clId="Web-{8CB1622C-5CD2-83B8-29AD-FCCA532AF20F}" dt="2018-08-06T04:27:31.563" v="224" actId="1076"/>
          <ac:spMkLst>
            <pc:docMk/>
            <pc:sldMk cId="0" sldId="262"/>
            <ac:spMk id="22" creationId="{00000000-0000-0000-0000-000000000000}"/>
          </ac:spMkLst>
        </pc:spChg>
        <pc:spChg chg="add mod">
          <ac:chgData name="CARLOS ALEXIS CHICAIZA AREVALO" userId="S::carlos.chicaiza02@epn.edu.ec::d4fa1508-08a1-4723-9909-b556634e1a0c" providerId="AD" clId="Web-{8CB1622C-5CD2-83B8-29AD-FCCA532AF20F}" dt="2018-08-06T04:28:22.096" v="239" actId="1076"/>
          <ac:spMkLst>
            <pc:docMk/>
            <pc:sldMk cId="0" sldId="262"/>
            <ac:spMk id="25" creationId="{0FF150A9-DD37-4940-8042-4D1CE3466099}"/>
          </ac:spMkLst>
        </pc:spChg>
        <pc:spChg chg="add mod">
          <ac:chgData name="CARLOS ALEXIS CHICAIZA AREVALO" userId="S::carlos.chicaiza02@epn.edu.ec::d4fa1508-08a1-4723-9909-b556634e1a0c" providerId="AD" clId="Web-{8CB1622C-5CD2-83B8-29AD-FCCA532AF20F}" dt="2018-08-06T04:29:04.432" v="244" actId="1076"/>
          <ac:spMkLst>
            <pc:docMk/>
            <pc:sldMk cId="0" sldId="262"/>
            <ac:spMk id="26" creationId="{4254099E-137F-4EC9-8375-F6EF705C9A08}"/>
          </ac:spMkLst>
        </pc:spChg>
        <pc:spChg chg="mod">
          <ac:chgData name="CARLOS ALEXIS CHICAIZA AREVALO" userId="S::carlos.chicaiza02@epn.edu.ec::d4fa1508-08a1-4723-9909-b556634e1a0c" providerId="AD" clId="Web-{8CB1622C-5CD2-83B8-29AD-FCCA532AF20F}" dt="2018-08-06T04:28:07.986" v="235" actId="14100"/>
          <ac:spMkLst>
            <pc:docMk/>
            <pc:sldMk cId="0" sldId="262"/>
            <ac:spMk id="221" creationId="{00000000-0000-0000-0000-000000000000}"/>
          </ac:spMkLst>
        </pc:spChg>
        <pc:picChg chg="mod">
          <ac:chgData name="CARLOS ALEXIS CHICAIZA AREVALO" userId="S::carlos.chicaiza02@epn.edu.ec::d4fa1508-08a1-4723-9909-b556634e1a0c" providerId="AD" clId="Web-{8CB1622C-5CD2-83B8-29AD-FCCA532AF20F}" dt="2018-08-06T04:28:49.291" v="242" actId="1076"/>
          <ac:picMkLst>
            <pc:docMk/>
            <pc:sldMk cId="0" sldId="262"/>
            <ac:picMk id="2" creationId="{00000000-0000-0000-0000-000000000000}"/>
          </ac:picMkLst>
        </pc:picChg>
        <pc:picChg chg="mod">
          <ac:chgData name="CARLOS ALEXIS CHICAIZA AREVALO" userId="S::carlos.chicaiza02@epn.edu.ec::d4fa1508-08a1-4723-9909-b556634e1a0c" providerId="AD" clId="Web-{8CB1622C-5CD2-83B8-29AD-FCCA532AF20F}" dt="2018-08-06T04:25:48.715" v="207" actId="1076"/>
          <ac:picMkLst>
            <pc:docMk/>
            <pc:sldMk cId="0" sldId="262"/>
            <ac:picMk id="1026" creationId="{00000000-0000-0000-0000-000000000000}"/>
          </ac:picMkLst>
        </pc:picChg>
      </pc:sldChg>
      <pc:sldChg chg="addSp modSp">
        <pc:chgData name="CARLOS ALEXIS CHICAIZA AREVALO" userId="S::carlos.chicaiza02@epn.edu.ec::d4fa1508-08a1-4723-9909-b556634e1a0c" providerId="AD" clId="Web-{8CB1622C-5CD2-83B8-29AD-FCCA532AF20F}" dt="2018-08-06T04:50:21.544" v="465" actId="1076"/>
        <pc:sldMkLst>
          <pc:docMk/>
          <pc:sldMk cId="1940980723" sldId="287"/>
        </pc:sldMkLst>
        <pc:spChg chg="add mod">
          <ac:chgData name="CARLOS ALEXIS CHICAIZA AREVALO" userId="S::carlos.chicaiza02@epn.edu.ec::d4fa1508-08a1-4723-9909-b556634e1a0c" providerId="AD" clId="Web-{8CB1622C-5CD2-83B8-29AD-FCCA532AF20F}" dt="2018-08-06T04:44:26.590" v="386" actId="1076"/>
          <ac:spMkLst>
            <pc:docMk/>
            <pc:sldMk cId="1940980723" sldId="287"/>
            <ac:spMk id="4" creationId="{D4A63F7C-5627-428B-87B1-DAF4CDEA27E3}"/>
          </ac:spMkLst>
        </pc:spChg>
        <pc:spChg chg="add mod">
          <ac:chgData name="CARLOS ALEXIS CHICAIZA AREVALO" userId="S::carlos.chicaiza02@epn.edu.ec::d4fa1508-08a1-4723-9909-b556634e1a0c" providerId="AD" clId="Web-{8CB1622C-5CD2-83B8-29AD-FCCA532AF20F}" dt="2018-08-06T04:46:39.147" v="421" actId="20577"/>
          <ac:spMkLst>
            <pc:docMk/>
            <pc:sldMk cId="1940980723" sldId="287"/>
            <ac:spMk id="13" creationId="{E1C020AD-89A3-4183-9E3F-109AD72C82A3}"/>
          </ac:spMkLst>
        </pc:spChg>
        <pc:spChg chg="add mod">
          <ac:chgData name="CARLOS ALEXIS CHICAIZA AREVALO" userId="S::carlos.chicaiza02@epn.edu.ec::d4fa1508-08a1-4723-9909-b556634e1a0c" providerId="AD" clId="Web-{8CB1622C-5CD2-83B8-29AD-FCCA532AF20F}" dt="2018-08-06T04:49:16.275" v="428" actId="14100"/>
          <ac:spMkLst>
            <pc:docMk/>
            <pc:sldMk cId="1940980723" sldId="287"/>
            <ac:spMk id="14" creationId="{5B9900EC-AB12-4260-8218-165100D1D021}"/>
          </ac:spMkLst>
        </pc:spChg>
        <pc:spChg chg="add mod">
          <ac:chgData name="CARLOS ALEXIS CHICAIZA AREVALO" userId="S::carlos.chicaiza02@epn.edu.ec::d4fa1508-08a1-4723-9909-b556634e1a0c" providerId="AD" clId="Web-{8CB1622C-5CD2-83B8-29AD-FCCA532AF20F}" dt="2018-08-06T04:50:21.544" v="465" actId="1076"/>
          <ac:spMkLst>
            <pc:docMk/>
            <pc:sldMk cId="1940980723" sldId="287"/>
            <ac:spMk id="19" creationId="{FCC45A95-632A-4FD0-8952-2AA8E7901281}"/>
          </ac:spMkLst>
        </pc:spChg>
        <pc:spChg chg="mod">
          <ac:chgData name="CARLOS ALEXIS CHICAIZA AREVALO" userId="S::carlos.chicaiza02@epn.edu.ec::d4fa1508-08a1-4723-9909-b556634e1a0c" providerId="AD" clId="Web-{8CB1622C-5CD2-83B8-29AD-FCCA532AF20F}" dt="2018-08-06T04:44:22.058" v="385" actId="1076"/>
          <ac:spMkLst>
            <pc:docMk/>
            <pc:sldMk cId="1940980723" sldId="287"/>
            <ac:spMk id="238" creationId="{00000000-0000-0000-0000-000000000000}"/>
          </ac:spMkLst>
        </pc:spChg>
        <pc:spChg chg="mod">
          <ac:chgData name="CARLOS ALEXIS CHICAIZA AREVALO" userId="S::carlos.chicaiza02@epn.edu.ec::d4fa1508-08a1-4723-9909-b556634e1a0c" providerId="AD" clId="Web-{8CB1622C-5CD2-83B8-29AD-FCCA532AF20F}" dt="2018-08-06T04:40:10.086" v="316" actId="20577"/>
          <ac:spMkLst>
            <pc:docMk/>
            <pc:sldMk cId="1940980723" sldId="287"/>
            <ac:spMk id="239" creationId="{00000000-0000-0000-0000-000000000000}"/>
          </ac:spMkLst>
        </pc:spChg>
        <pc:picChg chg="add mod">
          <ac:chgData name="CARLOS ALEXIS CHICAIZA AREVALO" userId="S::carlos.chicaiza02@epn.edu.ec::d4fa1508-08a1-4723-9909-b556634e1a0c" providerId="AD" clId="Web-{8CB1622C-5CD2-83B8-29AD-FCCA532AF20F}" dt="2018-08-06T04:44:19.761" v="384" actId="14100"/>
          <ac:picMkLst>
            <pc:docMk/>
            <pc:sldMk cId="1940980723" sldId="287"/>
            <ac:picMk id="2" creationId="{336BD1EB-3DFC-449A-A4DD-BBB62A75422E}"/>
          </ac:picMkLst>
        </pc:picChg>
        <pc:picChg chg="add mod">
          <ac:chgData name="CARLOS ALEXIS CHICAIZA AREVALO" userId="S::carlos.chicaiza02@epn.edu.ec::d4fa1508-08a1-4723-9909-b556634e1a0c" providerId="AD" clId="Web-{8CB1622C-5CD2-83B8-29AD-FCCA532AF20F}" dt="2018-08-06T04:44:14.058" v="383" actId="14100"/>
          <ac:picMkLst>
            <pc:docMk/>
            <pc:sldMk cId="1940980723" sldId="287"/>
            <ac:picMk id="10" creationId="{6040CD3D-9F88-450C-812E-773EB00755AD}"/>
          </ac:picMkLst>
        </pc:picChg>
      </pc:sldChg>
      <pc:sldChg chg="del">
        <pc:chgData name="CARLOS ALEXIS CHICAIZA AREVALO" userId="S::carlos.chicaiza02@epn.edu.ec::d4fa1508-08a1-4723-9909-b556634e1a0c" providerId="AD" clId="Web-{8CB1622C-5CD2-83B8-29AD-FCCA532AF20F}" dt="2018-08-06T04:51:47.913" v="467"/>
        <pc:sldMkLst>
          <pc:docMk/>
          <pc:sldMk cId="2116922224" sldId="290"/>
        </pc:sldMkLst>
      </pc:sldChg>
      <pc:sldChg chg="del">
        <pc:chgData name="CARLOS ALEXIS CHICAIZA AREVALO" userId="S::carlos.chicaiza02@epn.edu.ec::d4fa1508-08a1-4723-9909-b556634e1a0c" providerId="AD" clId="Web-{8CB1622C-5CD2-83B8-29AD-FCCA532AF20F}" dt="2018-08-06T04:52:09.554" v="468"/>
        <pc:sldMkLst>
          <pc:docMk/>
          <pc:sldMk cId="1864489759" sldId="293"/>
        </pc:sldMkLst>
      </pc:sldChg>
      <pc:sldChg chg="del">
        <pc:chgData name="CARLOS ALEXIS CHICAIZA AREVALO" userId="S::carlos.chicaiza02@epn.edu.ec::d4fa1508-08a1-4723-9909-b556634e1a0c" providerId="AD" clId="Web-{8CB1622C-5CD2-83B8-29AD-FCCA532AF20F}" dt="2018-08-06T04:52:16.851" v="469"/>
        <pc:sldMkLst>
          <pc:docMk/>
          <pc:sldMk cId="1732710961" sldId="295"/>
        </pc:sldMkLst>
      </pc:sldChg>
      <pc:sldChg chg="del">
        <pc:chgData name="CARLOS ALEXIS CHICAIZA AREVALO" userId="S::carlos.chicaiza02@epn.edu.ec::d4fa1508-08a1-4723-9909-b556634e1a0c" providerId="AD" clId="Web-{8CB1622C-5CD2-83B8-29AD-FCCA532AF20F}" dt="2018-08-06T04:51:08.842" v="466"/>
        <pc:sldMkLst>
          <pc:docMk/>
          <pc:sldMk cId="744934848" sldId="297"/>
        </pc:sldMkLst>
      </pc:sldChg>
      <pc:sldChg chg="modSp ord">
        <pc:chgData name="CARLOS ALEXIS CHICAIZA AREVALO" userId="S::carlos.chicaiza02@epn.edu.ec::d4fa1508-08a1-4723-9909-b556634e1a0c" providerId="AD" clId="Web-{8CB1622C-5CD2-83B8-29AD-FCCA532AF20F}" dt="2018-08-06T04:23:26.161" v="198" actId="14100"/>
        <pc:sldMkLst>
          <pc:docMk/>
          <pc:sldMk cId="3579868025" sldId="300"/>
        </pc:sldMkLst>
        <pc:spChg chg="mod">
          <ac:chgData name="CARLOS ALEXIS CHICAIZA AREVALO" userId="S::carlos.chicaiza02@epn.edu.ec::d4fa1508-08a1-4723-9909-b556634e1a0c" providerId="AD" clId="Web-{8CB1622C-5CD2-83B8-29AD-FCCA532AF20F}" dt="2018-08-06T04:22:12.094" v="183" actId="1076"/>
          <ac:spMkLst>
            <pc:docMk/>
            <pc:sldMk cId="3579868025" sldId="300"/>
            <ac:spMk id="215" creationId="{00000000-0000-0000-0000-000000000000}"/>
          </ac:spMkLst>
        </pc:spChg>
        <pc:spChg chg="mod">
          <ac:chgData name="CARLOS ALEXIS CHICAIZA AREVALO" userId="S::carlos.chicaiza02@epn.edu.ec::d4fa1508-08a1-4723-9909-b556634e1a0c" providerId="AD" clId="Web-{8CB1622C-5CD2-83B8-29AD-FCCA532AF20F}" dt="2018-08-06T04:23:26.161" v="198" actId="14100"/>
          <ac:spMkLst>
            <pc:docMk/>
            <pc:sldMk cId="3579868025" sldId="300"/>
            <ac:spMk id="216" creationId="{00000000-0000-0000-0000-000000000000}"/>
          </ac:spMkLst>
        </pc:spChg>
      </pc:sldChg>
      <pc:sldChg chg="modSp new">
        <pc:chgData name="CARLOS ALEXIS CHICAIZA AREVALO" userId="S::carlos.chicaiza02@epn.edu.ec::d4fa1508-08a1-4723-9909-b556634e1a0c" providerId="AD" clId="Web-{8CB1622C-5CD2-83B8-29AD-FCCA532AF20F}" dt="2018-08-06T04:19:01.873" v="179" actId="20577"/>
        <pc:sldMkLst>
          <pc:docMk/>
          <pc:sldMk cId="1671675705" sldId="306"/>
        </pc:sldMkLst>
        <pc:spChg chg="mod">
          <ac:chgData name="CARLOS ALEXIS CHICAIZA AREVALO" userId="S::carlos.chicaiza02@epn.edu.ec::d4fa1508-08a1-4723-9909-b556634e1a0c" providerId="AD" clId="Web-{8CB1622C-5CD2-83B8-29AD-FCCA532AF20F}" dt="2018-08-06T04:17:18.565" v="108" actId="1076"/>
          <ac:spMkLst>
            <pc:docMk/>
            <pc:sldMk cId="1671675705" sldId="306"/>
            <ac:spMk id="2" creationId="{500C81C7-B1AB-47DF-93AA-A189DDC3F707}"/>
          </ac:spMkLst>
        </pc:spChg>
        <pc:spChg chg="mod">
          <ac:chgData name="CARLOS ALEXIS CHICAIZA AREVALO" userId="S::carlos.chicaiza02@epn.edu.ec::d4fa1508-08a1-4723-9909-b556634e1a0c" providerId="AD" clId="Web-{8CB1622C-5CD2-83B8-29AD-FCCA532AF20F}" dt="2018-08-06T04:19:01.873" v="179" actId="20577"/>
          <ac:spMkLst>
            <pc:docMk/>
            <pc:sldMk cId="1671675705" sldId="306"/>
            <ac:spMk id="3" creationId="{9CD13074-AF02-4EE3-A7BE-FE443BFA67C1}"/>
          </ac:spMkLst>
        </pc:spChg>
      </pc:sldChg>
      <pc:sldChg chg="addSp modSp new">
        <pc:chgData name="CARLOS ALEXIS CHICAIZA AREVALO" userId="S::carlos.chicaiza02@epn.edu.ec::d4fa1508-08a1-4723-9909-b556634e1a0c" providerId="AD" clId="Web-{8CB1622C-5CD2-83B8-29AD-FCCA532AF20F}" dt="2018-08-06T04:34:25.568" v="295" actId="688"/>
        <pc:sldMkLst>
          <pc:docMk/>
          <pc:sldMk cId="3276130530" sldId="307"/>
        </pc:sldMkLst>
        <pc:spChg chg="mod">
          <ac:chgData name="CARLOS ALEXIS CHICAIZA AREVALO" userId="S::carlos.chicaiza02@epn.edu.ec::d4fa1508-08a1-4723-9909-b556634e1a0c" providerId="AD" clId="Web-{8CB1622C-5CD2-83B8-29AD-FCCA532AF20F}" dt="2018-08-06T04:33:01.313" v="287" actId="1076"/>
          <ac:spMkLst>
            <pc:docMk/>
            <pc:sldMk cId="3276130530" sldId="307"/>
            <ac:spMk id="2" creationId="{AFCDFD76-C135-4003-9402-0406715A512F}"/>
          </ac:spMkLst>
        </pc:spChg>
        <pc:spChg chg="add">
          <ac:chgData name="CARLOS ALEXIS CHICAIZA AREVALO" userId="S::carlos.chicaiza02@epn.edu.ec::d4fa1508-08a1-4723-9909-b556634e1a0c" providerId="AD" clId="Web-{8CB1622C-5CD2-83B8-29AD-FCCA532AF20F}" dt="2018-08-06T04:29:38.230" v="246"/>
          <ac:spMkLst>
            <pc:docMk/>
            <pc:sldMk cId="3276130530" sldId="307"/>
            <ac:spMk id="4" creationId="{47F76329-0BD5-4E54-A4CF-443608A87C1D}"/>
          </ac:spMkLst>
        </pc:spChg>
        <pc:spChg chg="add">
          <ac:chgData name="CARLOS ALEXIS CHICAIZA AREVALO" userId="S::carlos.chicaiza02@epn.edu.ec::d4fa1508-08a1-4723-9909-b556634e1a0c" providerId="AD" clId="Web-{8CB1622C-5CD2-83B8-29AD-FCCA532AF20F}" dt="2018-08-06T04:29:43.668" v="247"/>
          <ac:spMkLst>
            <pc:docMk/>
            <pc:sldMk cId="3276130530" sldId="307"/>
            <ac:spMk id="6" creationId="{D5556E71-AB42-4DFB-846D-0289D5FFCF85}"/>
          </ac:spMkLst>
        </pc:spChg>
        <pc:spChg chg="add">
          <ac:chgData name="CARLOS ALEXIS CHICAIZA AREVALO" userId="S::carlos.chicaiza02@epn.edu.ec::d4fa1508-08a1-4723-9909-b556634e1a0c" providerId="AD" clId="Web-{8CB1622C-5CD2-83B8-29AD-FCCA532AF20F}" dt="2018-08-06T04:29:48.043" v="248"/>
          <ac:spMkLst>
            <pc:docMk/>
            <pc:sldMk cId="3276130530" sldId="307"/>
            <ac:spMk id="8" creationId="{BBB9EF46-E260-41D6-A831-7306A0DA7B18}"/>
          </ac:spMkLst>
        </pc:spChg>
        <pc:spChg chg="add mod">
          <ac:chgData name="CARLOS ALEXIS CHICAIZA AREVALO" userId="S::carlos.chicaiza02@epn.edu.ec::d4fa1508-08a1-4723-9909-b556634e1a0c" providerId="AD" clId="Web-{8CB1622C-5CD2-83B8-29AD-FCCA532AF20F}" dt="2018-08-06T04:32:26.156" v="281" actId="1076"/>
          <ac:spMkLst>
            <pc:docMk/>
            <pc:sldMk cId="3276130530" sldId="307"/>
            <ac:spMk id="10" creationId="{78B1BAE2-1123-458C-9A3E-7A55B418B7F2}"/>
          </ac:spMkLst>
        </pc:spChg>
        <pc:spChg chg="add mod">
          <ac:chgData name="CARLOS ALEXIS CHICAIZA AREVALO" userId="S::carlos.chicaiza02@epn.edu.ec::d4fa1508-08a1-4723-9909-b556634e1a0c" providerId="AD" clId="Web-{8CB1622C-5CD2-83B8-29AD-FCCA532AF20F}" dt="2018-08-06T04:32:13.796" v="277" actId="1076"/>
          <ac:spMkLst>
            <pc:docMk/>
            <pc:sldMk cId="3276130530" sldId="307"/>
            <ac:spMk id="12" creationId="{033E620A-43C6-4595-91E0-B6874D03C6A6}"/>
          </ac:spMkLst>
        </pc:spChg>
        <pc:spChg chg="add mod">
          <ac:chgData name="CARLOS ALEXIS CHICAIZA AREVALO" userId="S::carlos.chicaiza02@epn.edu.ec::d4fa1508-08a1-4723-9909-b556634e1a0c" providerId="AD" clId="Web-{8CB1622C-5CD2-83B8-29AD-FCCA532AF20F}" dt="2018-08-06T04:32:39.266" v="286" actId="1076"/>
          <ac:spMkLst>
            <pc:docMk/>
            <pc:sldMk cId="3276130530" sldId="307"/>
            <ac:spMk id="15" creationId="{9ADB1FFA-4A12-468B-9F51-F60B309ADE79}"/>
          </ac:spMkLst>
        </pc:spChg>
        <pc:picChg chg="add mod">
          <ac:chgData name="CARLOS ALEXIS CHICAIZA AREVALO" userId="S::carlos.chicaiza02@epn.edu.ec::d4fa1508-08a1-4723-9909-b556634e1a0c" providerId="AD" clId="Web-{8CB1622C-5CD2-83B8-29AD-FCCA532AF20F}" dt="2018-08-06T04:34:21.287" v="294" actId="1076"/>
          <ac:picMkLst>
            <pc:docMk/>
            <pc:sldMk cId="3276130530" sldId="307"/>
            <ac:picMk id="13" creationId="{FF5C0A14-0501-430F-BD41-F5DCED50E62F}"/>
          </ac:picMkLst>
        </pc:picChg>
        <pc:picChg chg="add mod">
          <ac:chgData name="CARLOS ALEXIS CHICAIZA AREVALO" userId="S::carlos.chicaiza02@epn.edu.ec::d4fa1508-08a1-4723-9909-b556634e1a0c" providerId="AD" clId="Web-{8CB1622C-5CD2-83B8-29AD-FCCA532AF20F}" dt="2018-08-06T04:34:25.568" v="295" actId="688"/>
          <ac:picMkLst>
            <pc:docMk/>
            <pc:sldMk cId="3276130530" sldId="307"/>
            <ac:picMk id="16" creationId="{C8C53B1C-7074-4592-A1F8-3D099ED7E907}"/>
          </ac:picMkLst>
        </pc:picChg>
      </pc:sldChg>
    </pc:docChg>
  </pc:docChgLst>
  <pc:docChgLst>
    <pc:chgData name="rafa.vin1@hotmail.com" userId="S::urn:spo:guest#rafa.vin1@hotmail.com::" providerId="AD" clId="Web-{1FC6EEFE-838F-D1E7-D115-76F8C6485BA6}"/>
    <pc:docChg chg="modSld">
      <pc:chgData name="rafa.vin1@hotmail.com" userId="S::urn:spo:guest#rafa.vin1@hotmail.com::" providerId="AD" clId="Web-{1FC6EEFE-838F-D1E7-D115-76F8C6485BA6}" dt="2018-08-06T04:00:17.128" v="14"/>
      <pc:docMkLst>
        <pc:docMk/>
      </pc:docMkLst>
      <pc:sldChg chg="addSp delSp modSp">
        <pc:chgData name="rafa.vin1@hotmail.com" userId="S::urn:spo:guest#rafa.vin1@hotmail.com::" providerId="AD" clId="Web-{1FC6EEFE-838F-D1E7-D115-76F8C6485BA6}" dt="2018-08-06T04:00:17.128" v="14"/>
        <pc:sldMkLst>
          <pc:docMk/>
          <pc:sldMk cId="3505510063" sldId="286"/>
        </pc:sldMkLst>
        <pc:spChg chg="add del mod">
          <ac:chgData name="rafa.vin1@hotmail.com" userId="S::urn:spo:guest#rafa.vin1@hotmail.com::" providerId="AD" clId="Web-{1FC6EEFE-838F-D1E7-D115-76F8C6485BA6}" dt="2018-08-06T04:00:17.128" v="14"/>
          <ac:spMkLst>
            <pc:docMk/>
            <pc:sldMk cId="3505510063" sldId="286"/>
            <ac:spMk id="2" creationId="{3EEE746B-13A9-483B-AD45-24C077C97B38}"/>
          </ac:spMkLst>
        </pc:spChg>
        <pc:spChg chg="mod">
          <ac:chgData name="rafa.vin1@hotmail.com" userId="S::urn:spo:guest#rafa.vin1@hotmail.com::" providerId="AD" clId="Web-{1FC6EEFE-838F-D1E7-D115-76F8C6485BA6}" dt="2018-08-06T03:58:48.844" v="8" actId="14100"/>
          <ac:spMkLst>
            <pc:docMk/>
            <pc:sldMk cId="3505510063" sldId="286"/>
            <ac:spMk id="239" creationId="{00000000-0000-0000-0000-000000000000}"/>
          </ac:spMkLst>
        </pc:spChg>
      </pc:sldChg>
    </pc:docChg>
  </pc:docChgLst>
  <pc:docChgLst>
    <pc:chgData name="DANNY SEBASTIAN DIAZ PADILLA" userId="S::danny.diaz@epn.edu.ec::fa27ef18-7b1c-4bb2-8509-b838d32fda20" providerId="AD" clId="Web-{7ABB0546-8114-743D-4E05-A2BD10F4E680}"/>
    <pc:docChg chg="addSld delSld modSld">
      <pc:chgData name="DANNY SEBASTIAN DIAZ PADILLA" userId="S::danny.diaz@epn.edu.ec::fa27ef18-7b1c-4bb2-8509-b838d32fda20" providerId="AD" clId="Web-{7ABB0546-8114-743D-4E05-A2BD10F4E680}" dt="2018-08-04T04:36:10.297" v="8"/>
      <pc:docMkLst>
        <pc:docMk/>
      </pc:docMkLst>
      <pc:sldChg chg="addSp modSp">
        <pc:chgData name="DANNY SEBASTIAN DIAZ PADILLA" userId="S::danny.diaz@epn.edu.ec::fa27ef18-7b1c-4bb2-8509-b838d32fda20" providerId="AD" clId="Web-{7ABB0546-8114-743D-4E05-A2BD10F4E680}" dt="2018-08-04T04:35:49.750" v="2" actId="14100"/>
        <pc:sldMkLst>
          <pc:docMk/>
          <pc:sldMk cId="12378201" sldId="302"/>
        </pc:sldMkLst>
        <pc:picChg chg="add mod">
          <ac:chgData name="DANNY SEBASTIAN DIAZ PADILLA" userId="S::danny.diaz@epn.edu.ec::fa27ef18-7b1c-4bb2-8509-b838d32fda20" providerId="AD" clId="Web-{7ABB0546-8114-743D-4E05-A2BD10F4E680}" dt="2018-08-04T04:35:49.750" v="2" actId="14100"/>
          <ac:picMkLst>
            <pc:docMk/>
            <pc:sldMk cId="12378201" sldId="302"/>
            <ac:picMk id="2" creationId="{B4A9EF3E-9F53-409B-8732-5598C38CBED7}"/>
          </ac:picMkLst>
        </pc:picChg>
      </pc:sldChg>
      <pc:sldChg chg="add del replId">
        <pc:chgData name="DANNY SEBASTIAN DIAZ PADILLA" userId="S::danny.diaz@epn.edu.ec::fa27ef18-7b1c-4bb2-8509-b838d32fda20" providerId="AD" clId="Web-{7ABB0546-8114-743D-4E05-A2BD10F4E680}" dt="2018-08-04T04:35:58.844" v="4"/>
        <pc:sldMkLst>
          <pc:docMk/>
          <pc:sldMk cId="731279133" sldId="303"/>
        </pc:sldMkLst>
      </pc:sldChg>
      <pc:sldChg chg="delSp add replId">
        <pc:chgData name="DANNY SEBASTIAN DIAZ PADILLA" userId="S::danny.diaz@epn.edu.ec::fa27ef18-7b1c-4bb2-8509-b838d32fda20" providerId="AD" clId="Web-{7ABB0546-8114-743D-4E05-A2BD10F4E680}" dt="2018-08-04T04:36:03.484" v="6"/>
        <pc:sldMkLst>
          <pc:docMk/>
          <pc:sldMk cId="3530773924" sldId="303"/>
        </pc:sldMkLst>
        <pc:picChg chg="del">
          <ac:chgData name="DANNY SEBASTIAN DIAZ PADILLA" userId="S::danny.diaz@epn.edu.ec::fa27ef18-7b1c-4bb2-8509-b838d32fda20" providerId="AD" clId="Web-{7ABB0546-8114-743D-4E05-A2BD10F4E680}" dt="2018-08-04T04:36:03.484" v="6"/>
          <ac:picMkLst>
            <pc:docMk/>
            <pc:sldMk cId="3530773924" sldId="303"/>
            <ac:picMk id="2" creationId="{B4A9EF3E-9F53-409B-8732-5598C38CBED7}"/>
          </ac:picMkLst>
        </pc:picChg>
      </pc:sldChg>
      <pc:sldChg chg="add replId">
        <pc:chgData name="DANNY SEBASTIAN DIAZ PADILLA" userId="S::danny.diaz@epn.edu.ec::fa27ef18-7b1c-4bb2-8509-b838d32fda20" providerId="AD" clId="Web-{7ABB0546-8114-743D-4E05-A2BD10F4E680}" dt="2018-08-04T04:36:07.313" v="7"/>
        <pc:sldMkLst>
          <pc:docMk/>
          <pc:sldMk cId="2815955275" sldId="304"/>
        </pc:sldMkLst>
      </pc:sldChg>
      <pc:sldChg chg="add replId">
        <pc:chgData name="DANNY SEBASTIAN DIAZ PADILLA" userId="S::danny.diaz@epn.edu.ec::fa27ef18-7b1c-4bb2-8509-b838d32fda20" providerId="AD" clId="Web-{7ABB0546-8114-743D-4E05-A2BD10F4E680}" dt="2018-08-04T04:36:10.297" v="8"/>
        <pc:sldMkLst>
          <pc:docMk/>
          <pc:sldMk cId="2020992736" sldId="305"/>
        </pc:sldMkLst>
      </pc:sldChg>
    </pc:docChg>
  </pc:docChgLst>
  <pc:docChgLst>
    <pc:chgData name="DANNY SEBASTIAN DIAZ PADILLA" userId="S::danny.diaz@epn.edu.ec::fa27ef18-7b1c-4bb2-8509-b838d32fda20" providerId="AD" clId="Web-{1E01C0E5-2130-3754-3A10-343427A2204D}"/>
    <pc:docChg chg="delSld modSld sldOrd">
      <pc:chgData name="DANNY SEBASTIAN DIAZ PADILLA" userId="S::danny.diaz@epn.edu.ec::fa27ef18-7b1c-4bb2-8509-b838d32fda20" providerId="AD" clId="Web-{1E01C0E5-2130-3754-3A10-343427A2204D}" dt="2018-08-06T05:06:10.188" v="45" actId="20577"/>
      <pc:docMkLst>
        <pc:docMk/>
      </pc:docMkLst>
      <pc:sldChg chg="del">
        <pc:chgData name="DANNY SEBASTIAN DIAZ PADILLA" userId="S::danny.diaz@epn.edu.ec::fa27ef18-7b1c-4bb2-8509-b838d32fda20" providerId="AD" clId="Web-{1E01C0E5-2130-3754-3A10-343427A2204D}" dt="2018-08-06T04:59:21.961" v="0"/>
        <pc:sldMkLst>
          <pc:docMk/>
          <pc:sldMk cId="0" sldId="256"/>
        </pc:sldMkLst>
      </pc:sldChg>
      <pc:sldChg chg="modSp">
        <pc:chgData name="DANNY SEBASTIAN DIAZ PADILLA" userId="S::danny.diaz@epn.edu.ec::fa27ef18-7b1c-4bb2-8509-b838d32fda20" providerId="AD" clId="Web-{1E01C0E5-2130-3754-3A10-343427A2204D}" dt="2018-08-06T05:03:21.206" v="22" actId="1076"/>
        <pc:sldMkLst>
          <pc:docMk/>
          <pc:sldMk cId="0" sldId="261"/>
        </pc:sldMkLst>
        <pc:spChg chg="mod">
          <ac:chgData name="DANNY SEBASTIAN DIAZ PADILLA" userId="S::danny.diaz@epn.edu.ec::fa27ef18-7b1c-4bb2-8509-b838d32fda20" providerId="AD" clId="Web-{1E01C0E5-2130-3754-3A10-343427A2204D}" dt="2018-08-06T05:03:21.206" v="22" actId="1076"/>
          <ac:spMkLst>
            <pc:docMk/>
            <pc:sldMk cId="0" sldId="261"/>
            <ac:spMk id="216" creationId="{00000000-0000-0000-0000-000000000000}"/>
          </ac:spMkLst>
        </pc:spChg>
      </pc:sldChg>
      <pc:sldChg chg="modSp">
        <pc:chgData name="DANNY SEBASTIAN DIAZ PADILLA" userId="S::danny.diaz@epn.edu.ec::fa27ef18-7b1c-4bb2-8509-b838d32fda20" providerId="AD" clId="Web-{1E01C0E5-2130-3754-3A10-343427A2204D}" dt="2018-08-06T05:03:58.587" v="23" actId="1076"/>
        <pc:sldMkLst>
          <pc:docMk/>
          <pc:sldMk cId="0" sldId="262"/>
        </pc:sldMkLst>
        <pc:spChg chg="mod">
          <ac:chgData name="DANNY SEBASTIAN DIAZ PADILLA" userId="S::danny.diaz@epn.edu.ec::fa27ef18-7b1c-4bb2-8509-b838d32fda20" providerId="AD" clId="Web-{1E01C0E5-2130-3754-3A10-343427A2204D}" dt="2018-08-06T05:03:58.587" v="23" actId="1076"/>
          <ac:spMkLst>
            <pc:docMk/>
            <pc:sldMk cId="0" sldId="262"/>
            <ac:spMk id="17" creationId="{00000000-0000-0000-0000-000000000000}"/>
          </ac:spMkLst>
        </pc:spChg>
      </pc:sldChg>
      <pc:sldChg chg="delSp modSp ord">
        <pc:chgData name="DANNY SEBASTIAN DIAZ PADILLA" userId="S::danny.diaz@epn.edu.ec::fa27ef18-7b1c-4bb2-8509-b838d32fda20" providerId="AD" clId="Web-{1E01C0E5-2130-3754-3A10-343427A2204D}" dt="2018-08-06T05:06:10.188" v="45" actId="20577"/>
        <pc:sldMkLst>
          <pc:docMk/>
          <pc:sldMk cId="0" sldId="271"/>
        </pc:sldMkLst>
        <pc:spChg chg="mod">
          <ac:chgData name="DANNY SEBASTIAN DIAZ PADILLA" userId="S::danny.diaz@epn.edu.ec::fa27ef18-7b1c-4bb2-8509-b838d32fda20" providerId="AD" clId="Web-{1E01C0E5-2130-3754-3A10-343427A2204D}" dt="2018-08-06T05:05:37.453" v="33" actId="1076"/>
          <ac:spMkLst>
            <pc:docMk/>
            <pc:sldMk cId="0" sldId="271"/>
            <ac:spMk id="299" creationId="{00000000-0000-0000-0000-000000000000}"/>
          </ac:spMkLst>
        </pc:spChg>
        <pc:spChg chg="mod">
          <ac:chgData name="DANNY SEBASTIAN DIAZ PADILLA" userId="S::danny.diaz@epn.edu.ec::fa27ef18-7b1c-4bb2-8509-b838d32fda20" providerId="AD" clId="Web-{1E01C0E5-2130-3754-3A10-343427A2204D}" dt="2018-08-06T05:06:10.188" v="45" actId="20577"/>
          <ac:spMkLst>
            <pc:docMk/>
            <pc:sldMk cId="0" sldId="271"/>
            <ac:spMk id="300" creationId="{00000000-0000-0000-0000-000000000000}"/>
          </ac:spMkLst>
        </pc:spChg>
        <pc:spChg chg="mod">
          <ac:chgData name="DANNY SEBASTIAN DIAZ PADILLA" userId="S::danny.diaz@epn.edu.ec::fa27ef18-7b1c-4bb2-8509-b838d32fda20" providerId="AD" clId="Web-{1E01C0E5-2130-3754-3A10-343427A2204D}" dt="2018-08-06T05:05:52.657" v="40" actId="1076"/>
          <ac:spMkLst>
            <pc:docMk/>
            <pc:sldMk cId="0" sldId="271"/>
            <ac:spMk id="301" creationId="{00000000-0000-0000-0000-000000000000}"/>
          </ac:spMkLst>
        </pc:spChg>
        <pc:spChg chg="del">
          <ac:chgData name="DANNY SEBASTIAN DIAZ PADILLA" userId="S::danny.diaz@epn.edu.ec::fa27ef18-7b1c-4bb2-8509-b838d32fda20" providerId="AD" clId="Web-{1E01C0E5-2130-3754-3A10-343427A2204D}" dt="2018-08-06T05:05:34.828" v="32"/>
          <ac:spMkLst>
            <pc:docMk/>
            <pc:sldMk cId="0" sldId="271"/>
            <ac:spMk id="302" creationId="{00000000-0000-0000-0000-000000000000}"/>
          </ac:spMkLst>
        </pc:spChg>
      </pc:sldChg>
      <pc:sldChg chg="modSp">
        <pc:chgData name="DANNY SEBASTIAN DIAZ PADILLA" userId="S::danny.diaz@epn.edu.ec::fa27ef18-7b1c-4bb2-8509-b838d32fda20" providerId="AD" clId="Web-{1E01C0E5-2130-3754-3A10-343427A2204D}" dt="2018-08-06T05:02:57.358" v="18" actId="1076"/>
        <pc:sldMkLst>
          <pc:docMk/>
          <pc:sldMk cId="3579868025" sldId="300"/>
        </pc:sldMkLst>
        <pc:spChg chg="mod">
          <ac:chgData name="DANNY SEBASTIAN DIAZ PADILLA" userId="S::danny.diaz@epn.edu.ec::fa27ef18-7b1c-4bb2-8509-b838d32fda20" providerId="AD" clId="Web-{1E01C0E5-2130-3754-3A10-343427A2204D}" dt="2018-08-06T05:02:57.358" v="18" actId="1076"/>
          <ac:spMkLst>
            <pc:docMk/>
            <pc:sldMk cId="3579868025" sldId="300"/>
            <ac:spMk id="216" creationId="{00000000-0000-0000-0000-000000000000}"/>
          </ac:spMkLst>
        </pc:spChg>
      </pc:sldChg>
    </pc:docChg>
  </pc:docChgLst>
  <pc:docChgLst>
    <pc:chgData name="rafa.vin1@hotmail.com" userId="S::urn:spo:guest#rafa.vin1@hotmail.com::" providerId="AD" clId="Web-{FCF48844-D2E7-02FA-57C2-1250297E45EF}"/>
    <pc:docChg chg="addSld delSld modSld">
      <pc:chgData name="rafa.vin1@hotmail.com" userId="S::urn:spo:guest#rafa.vin1@hotmail.com::" providerId="AD" clId="Web-{FCF48844-D2E7-02FA-57C2-1250297E45EF}" dt="2018-08-06T04:40:19.820" v="517"/>
      <pc:docMkLst>
        <pc:docMk/>
      </pc:docMkLst>
      <pc:sldChg chg="addSp modSp addAnim modAnim">
        <pc:chgData name="rafa.vin1@hotmail.com" userId="S::urn:spo:guest#rafa.vin1@hotmail.com::" providerId="AD" clId="Web-{FCF48844-D2E7-02FA-57C2-1250297E45EF}" dt="2018-08-06T04:18:49.222" v="236"/>
        <pc:sldMkLst>
          <pc:docMk/>
          <pc:sldMk cId="0" sldId="267"/>
        </pc:sldMkLst>
        <pc:spChg chg="add mod">
          <ac:chgData name="rafa.vin1@hotmail.com" userId="S::urn:spo:guest#rafa.vin1@hotmail.com::" providerId="AD" clId="Web-{FCF48844-D2E7-02FA-57C2-1250297E45EF}" dt="2018-08-06T04:18:16.483" v="224" actId="20577"/>
          <ac:spMkLst>
            <pc:docMk/>
            <pc:sldMk cId="0" sldId="267"/>
            <ac:spMk id="11" creationId="{ABB3B387-D1B6-4B80-8193-777FAE162CCE}"/>
          </ac:spMkLst>
        </pc:spChg>
        <pc:spChg chg="mod">
          <ac:chgData name="rafa.vin1@hotmail.com" userId="S::urn:spo:guest#rafa.vin1@hotmail.com::" providerId="AD" clId="Web-{FCF48844-D2E7-02FA-57C2-1250297E45EF}" dt="2018-08-06T04:17:23.372" v="201" actId="20577"/>
          <ac:spMkLst>
            <pc:docMk/>
            <pc:sldMk cId="0" sldId="267"/>
            <ac:spMk id="265" creationId="{00000000-0000-0000-0000-000000000000}"/>
          </ac:spMkLst>
        </pc:spChg>
        <pc:spChg chg="mod">
          <ac:chgData name="rafa.vin1@hotmail.com" userId="S::urn:spo:guest#rafa.vin1@hotmail.com::" providerId="AD" clId="Web-{FCF48844-D2E7-02FA-57C2-1250297E45EF}" dt="2018-08-06T04:18:06.515" v="213" actId="20577"/>
          <ac:spMkLst>
            <pc:docMk/>
            <pc:sldMk cId="0" sldId="267"/>
            <ac:spMk id="266" creationId="{00000000-0000-0000-0000-000000000000}"/>
          </ac:spMkLst>
        </pc:spChg>
        <pc:spChg chg="mod">
          <ac:chgData name="rafa.vin1@hotmail.com" userId="S::urn:spo:guest#rafa.vin1@hotmail.com::" providerId="AD" clId="Web-{FCF48844-D2E7-02FA-57C2-1250297E45EF}" dt="2018-08-06T04:18:03.171" v="210" actId="20577"/>
          <ac:spMkLst>
            <pc:docMk/>
            <pc:sldMk cId="0" sldId="267"/>
            <ac:spMk id="267" creationId="{00000000-0000-0000-0000-000000000000}"/>
          </ac:spMkLst>
        </pc:spChg>
        <pc:spChg chg="mod">
          <ac:chgData name="rafa.vin1@hotmail.com" userId="S::urn:spo:guest#rafa.vin1@hotmail.com::" providerId="AD" clId="Web-{FCF48844-D2E7-02FA-57C2-1250297E45EF}" dt="2018-08-06T04:18:11.624" v="218" actId="20577"/>
          <ac:spMkLst>
            <pc:docMk/>
            <pc:sldMk cId="0" sldId="267"/>
            <ac:spMk id="268" creationId="{00000000-0000-0000-0000-000000000000}"/>
          </ac:spMkLst>
        </pc:spChg>
      </pc:sldChg>
      <pc:sldChg chg="modSp">
        <pc:chgData name="rafa.vin1@hotmail.com" userId="S::urn:spo:guest#rafa.vin1@hotmail.com::" providerId="AD" clId="Web-{FCF48844-D2E7-02FA-57C2-1250297E45EF}" dt="2018-08-06T04:24:15.115" v="354" actId="20577"/>
        <pc:sldMkLst>
          <pc:docMk/>
          <pc:sldMk cId="0" sldId="268"/>
        </pc:sldMkLst>
        <pc:spChg chg="mod">
          <ac:chgData name="rafa.vin1@hotmail.com" userId="S::urn:spo:guest#rafa.vin1@hotmail.com::" providerId="AD" clId="Web-{FCF48844-D2E7-02FA-57C2-1250297E45EF}" dt="2018-08-06T04:24:15.115" v="354" actId="20577"/>
          <ac:spMkLst>
            <pc:docMk/>
            <pc:sldMk cId="0" sldId="268"/>
            <ac:spMk id="273" creationId="{00000000-0000-0000-0000-000000000000}"/>
          </ac:spMkLst>
        </pc:spChg>
        <pc:graphicFrameChg chg="mod modGraphic">
          <ac:chgData name="rafa.vin1@hotmail.com" userId="S::urn:spo:guest#rafa.vin1@hotmail.com::" providerId="AD" clId="Web-{FCF48844-D2E7-02FA-57C2-1250297E45EF}" dt="2018-08-06T04:24:02.863" v="348"/>
          <ac:graphicFrameMkLst>
            <pc:docMk/>
            <pc:sldMk cId="0" sldId="268"/>
            <ac:graphicFrameMk id="274" creationId="{00000000-0000-0000-0000-000000000000}"/>
          </ac:graphicFrameMkLst>
        </pc:graphicFrameChg>
      </pc:sldChg>
      <pc:sldChg chg="addSp delSp modSp addAnim modAnim">
        <pc:chgData name="rafa.vin1@hotmail.com" userId="S::urn:spo:guest#rafa.vin1@hotmail.com::" providerId="AD" clId="Web-{FCF48844-D2E7-02FA-57C2-1250297E45EF}" dt="2018-08-06T04:13:52.413" v="141"/>
        <pc:sldMkLst>
          <pc:docMk/>
          <pc:sldMk cId="3505510063" sldId="286"/>
        </pc:sldMkLst>
        <pc:spChg chg="add mod">
          <ac:chgData name="rafa.vin1@hotmail.com" userId="S::urn:spo:guest#rafa.vin1@hotmail.com::" providerId="AD" clId="Web-{FCF48844-D2E7-02FA-57C2-1250297E45EF}" dt="2018-08-06T04:10:27.517" v="106" actId="1076"/>
          <ac:spMkLst>
            <pc:docMk/>
            <pc:sldMk cId="3505510063" sldId="286"/>
            <ac:spMk id="11" creationId="{4ADE0EC6-CB77-4EDB-B851-2B3CE2284BF0}"/>
          </ac:spMkLst>
        </pc:spChg>
        <pc:spChg chg="add mod">
          <ac:chgData name="rafa.vin1@hotmail.com" userId="S::urn:spo:guest#rafa.vin1@hotmail.com::" providerId="AD" clId="Web-{FCF48844-D2E7-02FA-57C2-1250297E45EF}" dt="2018-08-06T04:12:50.099" v="135" actId="1076"/>
          <ac:spMkLst>
            <pc:docMk/>
            <pc:sldMk cId="3505510063" sldId="286"/>
            <ac:spMk id="12" creationId="{0F9F1776-E018-4D78-A103-218CBF261174}"/>
          </ac:spMkLst>
        </pc:spChg>
        <pc:spChg chg="add mod">
          <ac:chgData name="rafa.vin1@hotmail.com" userId="S::urn:spo:guest#rafa.vin1@hotmail.com::" providerId="AD" clId="Web-{FCF48844-D2E7-02FA-57C2-1250297E45EF}" dt="2018-08-06T04:12:37.833" v="132" actId="1076"/>
          <ac:spMkLst>
            <pc:docMk/>
            <pc:sldMk cId="3505510063" sldId="286"/>
            <ac:spMk id="17" creationId="{C60E7EC5-7B6D-4C59-B6DD-08943CC3D35C}"/>
          </ac:spMkLst>
        </pc:spChg>
        <pc:spChg chg="add mod">
          <ac:chgData name="rafa.vin1@hotmail.com" userId="S::urn:spo:guest#rafa.vin1@hotmail.com::" providerId="AD" clId="Web-{FCF48844-D2E7-02FA-57C2-1250297E45EF}" dt="2018-08-06T04:13:16.334" v="136" actId="1076"/>
          <ac:spMkLst>
            <pc:docMk/>
            <pc:sldMk cId="3505510063" sldId="286"/>
            <ac:spMk id="18" creationId="{5442972D-8048-4E0F-AE25-1099F5BD6896}"/>
          </ac:spMkLst>
        </pc:spChg>
        <pc:spChg chg="mod">
          <ac:chgData name="rafa.vin1@hotmail.com" userId="S::urn:spo:guest#rafa.vin1@hotmail.com::" providerId="AD" clId="Web-{FCF48844-D2E7-02FA-57C2-1250297E45EF}" dt="2018-08-06T04:05:02.676" v="44" actId="14100"/>
          <ac:spMkLst>
            <pc:docMk/>
            <pc:sldMk cId="3505510063" sldId="286"/>
            <ac:spMk id="238" creationId="{00000000-0000-0000-0000-000000000000}"/>
          </ac:spMkLst>
        </pc:spChg>
        <pc:spChg chg="mod">
          <ac:chgData name="rafa.vin1@hotmail.com" userId="S::urn:spo:guest#rafa.vin1@hotmail.com::" providerId="AD" clId="Web-{FCF48844-D2E7-02FA-57C2-1250297E45EF}" dt="2018-08-06T04:03:24.130" v="18" actId="1076"/>
          <ac:spMkLst>
            <pc:docMk/>
            <pc:sldMk cId="3505510063" sldId="286"/>
            <ac:spMk id="239" creationId="{00000000-0000-0000-0000-000000000000}"/>
          </ac:spMkLst>
        </pc:spChg>
        <pc:picChg chg="add del mod">
          <ac:chgData name="rafa.vin1@hotmail.com" userId="S::urn:spo:guest#rafa.vin1@hotmail.com::" providerId="AD" clId="Web-{FCF48844-D2E7-02FA-57C2-1250297E45EF}" dt="2018-08-06T04:02:00.722" v="2"/>
          <ac:picMkLst>
            <pc:docMk/>
            <pc:sldMk cId="3505510063" sldId="286"/>
            <ac:picMk id="2" creationId="{A4B7492D-0DB8-4735-A38D-29EA7F1F559E}"/>
          </ac:picMkLst>
        </pc:picChg>
        <pc:picChg chg="add mod">
          <ac:chgData name="rafa.vin1@hotmail.com" userId="S::urn:spo:guest#rafa.vin1@hotmail.com::" providerId="AD" clId="Web-{FCF48844-D2E7-02FA-57C2-1250297E45EF}" dt="2018-08-06T04:13:26.678" v="137" actId="1076"/>
          <ac:picMkLst>
            <pc:docMk/>
            <pc:sldMk cId="3505510063" sldId="286"/>
            <ac:picMk id="4" creationId="{10D854C8-C9D0-44AA-AB93-4EDBDB0C7883}"/>
          </ac:picMkLst>
        </pc:picChg>
        <pc:picChg chg="add mod">
          <ac:chgData name="rafa.vin1@hotmail.com" userId="S::urn:spo:guest#rafa.vin1@hotmail.com::" providerId="AD" clId="Web-{FCF48844-D2E7-02FA-57C2-1250297E45EF}" dt="2018-08-06T04:10:34.939" v="108" actId="1076"/>
          <ac:picMkLst>
            <pc:docMk/>
            <pc:sldMk cId="3505510063" sldId="286"/>
            <ac:picMk id="14" creationId="{ECD95B49-56E1-4D8F-BC52-AC645C9C7DEB}"/>
          </ac:picMkLst>
        </pc:picChg>
        <pc:picChg chg="add mod">
          <ac:chgData name="rafa.vin1@hotmail.com" userId="S::urn:spo:guest#rafa.vin1@hotmail.com::" providerId="AD" clId="Web-{FCF48844-D2E7-02FA-57C2-1250297E45EF}" dt="2018-08-06T04:12:43.239" v="134" actId="1076"/>
          <ac:picMkLst>
            <pc:docMk/>
            <pc:sldMk cId="3505510063" sldId="286"/>
            <ac:picMk id="20" creationId="{6486F7E1-1C77-4068-BF46-09E6A2562666}"/>
          </ac:picMkLst>
        </pc:picChg>
      </pc:sldChg>
      <pc:sldChg chg="addSp delSp modSp addAnim delAnim modAnim">
        <pc:chgData name="rafa.vin1@hotmail.com" userId="S::urn:spo:guest#rafa.vin1@hotmail.com::" providerId="AD" clId="Web-{FCF48844-D2E7-02FA-57C2-1250297E45EF}" dt="2018-08-06T04:40:19.820" v="517"/>
        <pc:sldMkLst>
          <pc:docMk/>
          <pc:sldMk cId="2964101928" sldId="299"/>
        </pc:sldMkLst>
        <pc:picChg chg="del mod">
          <ac:chgData name="rafa.vin1@hotmail.com" userId="S::urn:spo:guest#rafa.vin1@hotmail.com::" providerId="AD" clId="Web-{FCF48844-D2E7-02FA-57C2-1250297E45EF}" dt="2018-08-06T04:38:43.351" v="506"/>
          <ac:picMkLst>
            <pc:docMk/>
            <pc:sldMk cId="2964101928" sldId="299"/>
            <ac:picMk id="2" creationId="{00000000-0000-0000-0000-000000000000}"/>
          </ac:picMkLst>
        </pc:picChg>
        <pc:picChg chg="add mod">
          <ac:chgData name="rafa.vin1@hotmail.com" userId="S::urn:spo:guest#rafa.vin1@hotmail.com::" providerId="AD" clId="Web-{FCF48844-D2E7-02FA-57C2-1250297E45EF}" dt="2018-08-06T04:37:59.413" v="505" actId="1076"/>
          <ac:picMkLst>
            <pc:docMk/>
            <pc:sldMk cId="2964101928" sldId="299"/>
            <ac:picMk id="3" creationId="{D92DC438-F078-4A59-9577-4B8D98CA23AB}"/>
          </ac:picMkLst>
        </pc:picChg>
        <pc:picChg chg="add del mod">
          <ac:chgData name="rafa.vin1@hotmail.com" userId="S::urn:spo:guest#rafa.vin1@hotmail.com::" providerId="AD" clId="Web-{FCF48844-D2E7-02FA-57C2-1250297E45EF}" dt="2018-08-06T04:27:08.074" v="367"/>
          <ac:picMkLst>
            <pc:docMk/>
            <pc:sldMk cId="2964101928" sldId="299"/>
            <ac:picMk id="10" creationId="{9BEE4ECD-6CAA-4794-92F9-E6CFA802A2A8}"/>
          </ac:picMkLst>
        </pc:picChg>
        <pc:picChg chg="add mod">
          <ac:chgData name="rafa.vin1@hotmail.com" userId="S::urn:spo:guest#rafa.vin1@hotmail.com::" providerId="AD" clId="Web-{FCF48844-D2E7-02FA-57C2-1250297E45EF}" dt="2018-08-06T04:27:29.028" v="369" actId="1076"/>
          <ac:picMkLst>
            <pc:docMk/>
            <pc:sldMk cId="2964101928" sldId="299"/>
            <ac:picMk id="12" creationId="{87770648-7D42-4E0E-BB0E-D4754A8ECDFC}"/>
          </ac:picMkLst>
        </pc:picChg>
        <pc:picChg chg="add mod">
          <ac:chgData name="rafa.vin1@hotmail.com" userId="S::urn:spo:guest#rafa.vin1@hotmail.com::" providerId="AD" clId="Web-{FCF48844-D2E7-02FA-57C2-1250297E45EF}" dt="2018-08-06T04:39:25.929" v="508" actId="1076"/>
          <ac:picMkLst>
            <pc:docMk/>
            <pc:sldMk cId="2964101928" sldId="299"/>
            <ac:picMk id="14" creationId="{CB63229E-0D44-4862-84AF-46CE7752ED35}"/>
          </ac:picMkLst>
        </pc:picChg>
        <pc:picChg chg="add mod">
          <ac:chgData name="rafa.vin1@hotmail.com" userId="S::urn:spo:guest#rafa.vin1@hotmail.com::" providerId="AD" clId="Web-{FCF48844-D2E7-02FA-57C2-1250297E45EF}" dt="2018-08-06T04:40:07.976" v="510" actId="1076"/>
          <ac:picMkLst>
            <pc:docMk/>
            <pc:sldMk cId="2964101928" sldId="299"/>
            <ac:picMk id="16" creationId="{837F34A7-C836-4BD6-9B61-84EBDB54710A}"/>
          </ac:picMkLst>
        </pc:picChg>
      </pc:sldChg>
      <pc:sldChg chg="addSp modSp addAnim modAnim">
        <pc:chgData name="rafa.vin1@hotmail.com" userId="S::urn:spo:guest#rafa.vin1@hotmail.com::" providerId="AD" clId="Web-{FCF48844-D2E7-02FA-57C2-1250297E45EF}" dt="2018-08-06T04:37:38.444" v="504"/>
        <pc:sldMkLst>
          <pc:docMk/>
          <pc:sldMk cId="316813337" sldId="301"/>
        </pc:sldMkLst>
        <pc:spChg chg="add mod">
          <ac:chgData name="rafa.vin1@hotmail.com" userId="S::urn:spo:guest#rafa.vin1@hotmail.com::" providerId="AD" clId="Web-{FCF48844-D2E7-02FA-57C2-1250297E45EF}" dt="2018-08-06T04:33:30.533" v="442" actId="1076"/>
          <ac:spMkLst>
            <pc:docMk/>
            <pc:sldMk cId="316813337" sldId="301"/>
            <ac:spMk id="2" creationId="{9AC62AB7-4879-45DE-A1FA-5856140C085A}"/>
          </ac:spMkLst>
        </pc:spChg>
        <pc:spChg chg="add mod">
          <ac:chgData name="rafa.vin1@hotmail.com" userId="S::urn:spo:guest#rafa.vin1@hotmail.com::" providerId="AD" clId="Web-{FCF48844-D2E7-02FA-57C2-1250297E45EF}" dt="2018-08-06T04:33:38.565" v="443" actId="1076"/>
          <ac:spMkLst>
            <pc:docMk/>
            <pc:sldMk cId="316813337" sldId="301"/>
            <ac:spMk id="11" creationId="{7B5BBDF9-EC53-4632-8300-53E906AFD8A8}"/>
          </ac:spMkLst>
        </pc:spChg>
        <pc:spChg chg="add mod">
          <ac:chgData name="rafa.vin1@hotmail.com" userId="S::urn:spo:guest#rafa.vin1@hotmail.com::" providerId="AD" clId="Web-{FCF48844-D2E7-02FA-57C2-1250297E45EF}" dt="2018-08-06T04:37:11.163" v="491" actId="1076"/>
          <ac:spMkLst>
            <pc:docMk/>
            <pc:sldMk cId="316813337" sldId="301"/>
            <ac:spMk id="14" creationId="{1225C354-55D9-42AB-84A5-BD1047E5AB5C}"/>
          </ac:spMkLst>
        </pc:spChg>
        <pc:picChg chg="add mod">
          <ac:chgData name="rafa.vin1@hotmail.com" userId="S::urn:spo:guest#rafa.vin1@hotmail.com::" providerId="AD" clId="Web-{FCF48844-D2E7-02FA-57C2-1250297E45EF}" dt="2018-08-06T04:31:02.906" v="416" actId="1076"/>
          <ac:picMkLst>
            <pc:docMk/>
            <pc:sldMk cId="316813337" sldId="301"/>
            <ac:picMk id="3" creationId="{20B6B927-9FFA-44D7-B44A-9945122D3B16}"/>
          </ac:picMkLst>
        </pc:picChg>
        <pc:picChg chg="add mod">
          <ac:chgData name="rafa.vin1@hotmail.com" userId="S::urn:spo:guest#rafa.vin1@hotmail.com::" providerId="AD" clId="Web-{FCF48844-D2E7-02FA-57C2-1250297E45EF}" dt="2018-08-06T04:33:42.424" v="444" actId="1076"/>
          <ac:picMkLst>
            <pc:docMk/>
            <pc:sldMk cId="316813337" sldId="301"/>
            <ac:picMk id="7" creationId="{DE4F6B07-B173-4EDD-B780-6B79F116BB31}"/>
          </ac:picMkLst>
        </pc:picChg>
        <pc:picChg chg="add mod">
          <ac:chgData name="rafa.vin1@hotmail.com" userId="S::urn:spo:guest#rafa.vin1@hotmail.com::" providerId="AD" clId="Web-{FCF48844-D2E7-02FA-57C2-1250297E45EF}" dt="2018-08-06T04:37:14.710" v="492" actId="1076"/>
          <ac:picMkLst>
            <pc:docMk/>
            <pc:sldMk cId="316813337" sldId="301"/>
            <ac:picMk id="12" creationId="{AD4F3F81-6E6C-448A-9EA8-FDB1FAC3DF38}"/>
          </ac:picMkLst>
        </pc:picChg>
      </pc:sldChg>
      <pc:sldChg chg="add del replId">
        <pc:chgData name="rafa.vin1@hotmail.com" userId="S::urn:spo:guest#rafa.vin1@hotmail.com::" providerId="AD" clId="Web-{FCF48844-D2E7-02FA-57C2-1250297E45EF}" dt="2018-08-06T04:14:43.321" v="147"/>
        <pc:sldMkLst>
          <pc:docMk/>
          <pc:sldMk cId="3984832352" sldId="306"/>
        </pc:sldMkLst>
      </pc:sldChg>
    </pc:docChg>
  </pc:docChgLst>
  <pc:docChgLst>
    <pc:chgData name="DANNY SEBASTIAN DIAZ PADILLA" userId="S::danny.diaz@epn.edu.ec::fa27ef18-7b1c-4bb2-8509-b838d32fda20" providerId="AD" clId="Web-{E8FE9779-84E5-8769-C73F-B877E7625D8F}"/>
    <pc:docChg chg="addSld modSld">
      <pc:chgData name="DANNY SEBASTIAN DIAZ PADILLA" userId="S::danny.diaz@epn.edu.ec::fa27ef18-7b1c-4bb2-8509-b838d32fda20" providerId="AD" clId="Web-{E8FE9779-84E5-8769-C73F-B877E7625D8F}" dt="2018-08-04T04:32:55.012" v="80" actId="14100"/>
      <pc:docMkLst>
        <pc:docMk/>
      </pc:docMkLst>
      <pc:sldChg chg="delSp modSp add replId">
        <pc:chgData name="DANNY SEBASTIAN DIAZ PADILLA" userId="S::danny.diaz@epn.edu.ec::fa27ef18-7b1c-4bb2-8509-b838d32fda20" providerId="AD" clId="Web-{E8FE9779-84E5-8769-C73F-B877E7625D8F}" dt="2018-08-04T04:32:55.012" v="80" actId="14100"/>
        <pc:sldMkLst>
          <pc:docMk/>
          <pc:sldMk cId="316813337" sldId="301"/>
        </pc:sldMkLst>
        <pc:spChg chg="mod">
          <ac:chgData name="DANNY SEBASTIAN DIAZ PADILLA" userId="S::danny.diaz@epn.edu.ec::fa27ef18-7b1c-4bb2-8509-b838d32fda20" providerId="AD" clId="Web-{E8FE9779-84E5-8769-C73F-B877E7625D8F}" dt="2018-08-04T04:32:55.012" v="80" actId="14100"/>
          <ac:spMkLst>
            <pc:docMk/>
            <pc:sldMk cId="316813337" sldId="301"/>
            <ac:spMk id="5" creationId="{00000000-0000-0000-0000-000000000000}"/>
          </ac:spMkLst>
        </pc:spChg>
        <pc:spChg chg="mod">
          <ac:chgData name="DANNY SEBASTIAN DIAZ PADILLA" userId="S::danny.diaz@epn.edu.ec::fa27ef18-7b1c-4bb2-8509-b838d32fda20" providerId="AD" clId="Web-{E8FE9779-84E5-8769-C73F-B877E7625D8F}" dt="2018-08-04T04:32:31.417" v="73" actId="1076"/>
          <ac:spMkLst>
            <pc:docMk/>
            <pc:sldMk cId="316813337" sldId="301"/>
            <ac:spMk id="6" creationId="{00000000-0000-0000-0000-000000000000}"/>
          </ac:spMkLst>
        </pc:spChg>
        <pc:spChg chg="del">
          <ac:chgData name="DANNY SEBASTIAN DIAZ PADILLA" userId="S::danny.diaz@epn.edu.ec::fa27ef18-7b1c-4bb2-8509-b838d32fda20" providerId="AD" clId="Web-{E8FE9779-84E5-8769-C73F-B877E7625D8F}" dt="2018-08-04T04:29:54.909" v="23"/>
          <ac:spMkLst>
            <pc:docMk/>
            <pc:sldMk cId="316813337" sldId="301"/>
            <ac:spMk id="7" creationId="{00000000-0000-0000-0000-000000000000}"/>
          </ac:spMkLst>
        </pc:spChg>
        <pc:spChg chg="mod">
          <ac:chgData name="DANNY SEBASTIAN DIAZ PADILLA" userId="S::danny.diaz@epn.edu.ec::fa27ef18-7b1c-4bb2-8509-b838d32fda20" providerId="AD" clId="Web-{E8FE9779-84E5-8769-C73F-B877E7625D8F}" dt="2018-08-04T04:30:21.285" v="37" actId="1076"/>
          <ac:spMkLst>
            <pc:docMk/>
            <pc:sldMk cId="316813337" sldId="301"/>
            <ac:spMk id="8" creationId="{00000000-0000-0000-0000-000000000000}"/>
          </ac:spMkLst>
        </pc:spChg>
        <pc:spChg chg="mod">
          <ac:chgData name="DANNY SEBASTIAN DIAZ PADILLA" userId="S::danny.diaz@epn.edu.ec::fa27ef18-7b1c-4bb2-8509-b838d32fda20" providerId="AD" clId="Web-{E8FE9779-84E5-8769-C73F-B877E7625D8F}" dt="2018-08-04T04:30:24.629" v="38" actId="1076"/>
          <ac:spMkLst>
            <pc:docMk/>
            <pc:sldMk cId="316813337" sldId="301"/>
            <ac:spMk id="9" creationId="{00000000-0000-0000-0000-000000000000}"/>
          </ac:spMkLst>
        </pc:spChg>
        <pc:picChg chg="del">
          <ac:chgData name="DANNY SEBASTIAN DIAZ PADILLA" userId="S::danny.diaz@epn.edu.ec::fa27ef18-7b1c-4bb2-8509-b838d32fda20" providerId="AD" clId="Web-{E8FE9779-84E5-8769-C73F-B877E7625D8F}" dt="2018-08-04T04:29:17.673" v="1"/>
          <ac:picMkLst>
            <pc:docMk/>
            <pc:sldMk cId="316813337" sldId="301"/>
            <ac:picMk id="2" creationId="{00000000-0000-0000-0000-000000000000}"/>
          </ac:picMkLst>
        </pc:picChg>
      </pc:sldChg>
      <pc:sldChg chg="modSp add replId">
        <pc:chgData name="DANNY SEBASTIAN DIAZ PADILLA" userId="S::danny.diaz@epn.edu.ec::fa27ef18-7b1c-4bb2-8509-b838d32fda20" providerId="AD" clId="Web-{E8FE9779-84E5-8769-C73F-B877E7625D8F}" dt="2018-08-04T04:31:44.477" v="62" actId="20577"/>
        <pc:sldMkLst>
          <pc:docMk/>
          <pc:sldMk cId="12378201" sldId="302"/>
        </pc:sldMkLst>
        <pc:spChg chg="mod">
          <ac:chgData name="DANNY SEBASTIAN DIAZ PADILLA" userId="S::danny.diaz@epn.edu.ec::fa27ef18-7b1c-4bb2-8509-b838d32fda20" providerId="AD" clId="Web-{E8FE9779-84E5-8769-C73F-B877E7625D8F}" dt="2018-08-04T04:31:44.477" v="62" actId="20577"/>
          <ac:spMkLst>
            <pc:docMk/>
            <pc:sldMk cId="12378201" sldId="302"/>
            <ac:spMk id="6" creationId="{00000000-0000-0000-0000-000000000000}"/>
          </ac:spMkLst>
        </pc:spChg>
        <pc:spChg chg="mod">
          <ac:chgData name="DANNY SEBASTIAN DIAZ PADILLA" userId="S::danny.diaz@epn.edu.ec::fa27ef18-7b1c-4bb2-8509-b838d32fda20" providerId="AD" clId="Web-{E8FE9779-84E5-8769-C73F-B877E7625D8F}" dt="2018-08-04T04:30:49.896" v="46" actId="1076"/>
          <ac:spMkLst>
            <pc:docMk/>
            <pc:sldMk cId="12378201" sldId="302"/>
            <ac:spMk id="8" creationId="{00000000-0000-0000-0000-000000000000}"/>
          </ac:spMkLst>
        </pc:spChg>
        <pc:spChg chg="mod">
          <ac:chgData name="DANNY SEBASTIAN DIAZ PADILLA" userId="S::danny.diaz@epn.edu.ec::fa27ef18-7b1c-4bb2-8509-b838d32fda20" providerId="AD" clId="Web-{E8FE9779-84E5-8769-C73F-B877E7625D8F}" dt="2018-08-04T04:31:03.522" v="50" actId="1076"/>
          <ac:spMkLst>
            <pc:docMk/>
            <pc:sldMk cId="12378201" sldId="302"/>
            <ac:spMk id="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1095124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04239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45381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97820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57062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91113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96717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51638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19632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17260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15950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89268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21618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42869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67865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65029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58694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38038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71833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27182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5815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0803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17671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574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84666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10450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6495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39217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4" name="Shape 3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36631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4" name="Shape 3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66050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27506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9471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77939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64233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73610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73273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01703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lstStyle>
            <a:lvl1pPr lvl="0" algn="ctr">
              <a:spcBef>
                <a:spcPts val="0"/>
              </a:spcBef>
              <a:spcAft>
                <a:spcPts val="0"/>
              </a:spcAft>
              <a:buSzPts val="4600"/>
              <a:buNone/>
              <a:defRPr sz="4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0" name="Shape 10"/>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Shape 11"/>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Shape 12"/>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Shape 13"/>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Shape 14"/>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Shape 15"/>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Shape 16"/>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Shape 17"/>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Shape 18"/>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Shape 19"/>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3"/>
        <p:cNvGrpSpPr/>
        <p:nvPr/>
      </p:nvGrpSpPr>
      <p:grpSpPr>
        <a:xfrm>
          <a:off x="0" y="0"/>
          <a:ext cx="0" cy="0"/>
          <a:chOff x="0" y="0"/>
          <a:chExt cx="0" cy="0"/>
        </a:xfrm>
      </p:grpSpPr>
      <p:sp>
        <p:nvSpPr>
          <p:cNvPr id="34" name="Shape 34"/>
          <p:cNvSpPr txBox="1">
            <a:spLocks noGrp="1"/>
          </p:cNvSpPr>
          <p:nvPr>
            <p:ph type="body" idx="1"/>
          </p:nvPr>
        </p:nvSpPr>
        <p:spPr>
          <a:xfrm>
            <a:off x="2225675" y="2161800"/>
            <a:ext cx="4692600" cy="819900"/>
          </a:xfrm>
          <a:prstGeom prst="rect">
            <a:avLst/>
          </a:prstGeom>
        </p:spPr>
        <p:txBody>
          <a:bodyPr spcFirstLastPara="1" wrap="square" lIns="91425" tIns="91425" rIns="91425" bIns="91425" anchor="ctr" anchorCtr="0"/>
          <a:lstStyle>
            <a:lvl1pPr marL="457200" lvl="0" indent="-381000" algn="ctr" rtl="0">
              <a:spcBef>
                <a:spcPts val="600"/>
              </a:spcBef>
              <a:spcAft>
                <a:spcPts val="0"/>
              </a:spcAft>
              <a:buSzPts val="2400"/>
              <a:buChar char="›"/>
              <a:defRPr b="1" i="1"/>
            </a:lvl1pPr>
            <a:lvl2pPr marL="914400" lvl="1" indent="-381000" algn="ctr" rtl="0">
              <a:spcBef>
                <a:spcPts val="0"/>
              </a:spcBef>
              <a:spcAft>
                <a:spcPts val="0"/>
              </a:spcAft>
              <a:buSzPts val="2400"/>
              <a:buChar char="›"/>
              <a:defRPr b="1" i="1"/>
            </a:lvl2pPr>
            <a:lvl3pPr marL="1371600" lvl="2" indent="-381000" algn="ctr" rtl="0">
              <a:spcBef>
                <a:spcPts val="0"/>
              </a:spcBef>
              <a:spcAft>
                <a:spcPts val="0"/>
              </a:spcAft>
              <a:buSzPts val="2400"/>
              <a:buChar char="›"/>
              <a:defRPr b="1" i="1"/>
            </a:lvl3pPr>
            <a:lvl4pPr marL="1828800" lvl="3" indent="-381000" algn="ctr" rtl="0">
              <a:spcBef>
                <a:spcPts val="0"/>
              </a:spcBef>
              <a:spcAft>
                <a:spcPts val="0"/>
              </a:spcAft>
              <a:buSzPts val="2400"/>
              <a:buChar char="›"/>
              <a:defRPr b="1" i="1"/>
            </a:lvl4pPr>
            <a:lvl5pPr marL="2286000" lvl="4" indent="-381000" algn="ctr" rtl="0">
              <a:spcBef>
                <a:spcPts val="0"/>
              </a:spcBef>
              <a:spcAft>
                <a:spcPts val="0"/>
              </a:spcAft>
              <a:buSzPts val="2400"/>
              <a:buChar char="›"/>
              <a:defRPr b="1" i="1"/>
            </a:lvl5pPr>
            <a:lvl6pPr marL="2743200" lvl="5" indent="-381000" algn="ctr" rtl="0">
              <a:spcBef>
                <a:spcPts val="0"/>
              </a:spcBef>
              <a:spcAft>
                <a:spcPts val="0"/>
              </a:spcAft>
              <a:buSzPts val="2400"/>
              <a:buChar char="›"/>
              <a:defRPr b="1" i="1"/>
            </a:lvl6pPr>
            <a:lvl7pPr marL="3200400" lvl="6" indent="-381000" algn="ctr" rtl="0">
              <a:spcBef>
                <a:spcPts val="0"/>
              </a:spcBef>
              <a:spcAft>
                <a:spcPts val="0"/>
              </a:spcAft>
              <a:buSzPts val="2400"/>
              <a:buChar char="›"/>
              <a:defRPr b="1" i="1"/>
            </a:lvl7pPr>
            <a:lvl8pPr marL="3657600" lvl="7" indent="-381000" algn="ctr" rtl="0">
              <a:spcBef>
                <a:spcPts val="0"/>
              </a:spcBef>
              <a:spcAft>
                <a:spcPts val="0"/>
              </a:spcAft>
              <a:buSzPts val="2400"/>
              <a:buChar char="›"/>
              <a:defRPr b="1" i="1"/>
            </a:lvl8pPr>
            <a:lvl9pPr marL="4114800" lvl="8" indent="-381000" algn="ctr">
              <a:spcBef>
                <a:spcPts val="0"/>
              </a:spcBef>
              <a:spcAft>
                <a:spcPts val="0"/>
              </a:spcAft>
              <a:buSzPts val="2400"/>
              <a:buChar char="»"/>
              <a:defRPr b="1" i="1"/>
            </a:lvl9pPr>
          </a:lstStyle>
          <a:p>
            <a:endParaRPr/>
          </a:p>
        </p:txBody>
      </p:sp>
      <p:grpSp>
        <p:nvGrpSpPr>
          <p:cNvPr id="35" name="Shape 35"/>
          <p:cNvGrpSpPr/>
          <p:nvPr/>
        </p:nvGrpSpPr>
        <p:grpSpPr>
          <a:xfrm>
            <a:off x="7395202" y="-6"/>
            <a:ext cx="1748884" cy="4013021"/>
            <a:chOff x="7395202" y="-6"/>
            <a:chExt cx="1748884" cy="4013021"/>
          </a:xfrm>
        </p:grpSpPr>
        <p:sp>
          <p:nvSpPr>
            <p:cNvPr id="36" name="Shape 36"/>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 name="Shape 37"/>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Shape 38"/>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Shape 39"/>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 name="Shape 4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1" name="Shape 41"/>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2" name="Shape 42"/>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 name="Shape 43"/>
          <p:cNvSpPr/>
          <p:nvPr/>
        </p:nvSpPr>
        <p:spPr>
          <a:xfrm rot="-5400000" flipH="1">
            <a:off x="-358985" y="3663619"/>
            <a:ext cx="1838515" cy="1120555"/>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 name="Shape 4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 name="Shape 45"/>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8" name="Shape 48"/>
          <p:cNvSpPr txBox="1">
            <a:spLocks noGrp="1"/>
          </p:cNvSpPr>
          <p:nvPr>
            <p:ph type="body" idx="1"/>
          </p:nvPr>
        </p:nvSpPr>
        <p:spPr>
          <a:xfrm>
            <a:off x="1067088" y="1650548"/>
            <a:ext cx="5972100" cy="27645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49" name="Shape 49"/>
          <p:cNvGrpSpPr/>
          <p:nvPr/>
        </p:nvGrpSpPr>
        <p:grpSpPr>
          <a:xfrm>
            <a:off x="7395202" y="-6"/>
            <a:ext cx="1748884" cy="4013021"/>
            <a:chOff x="7395202" y="-6"/>
            <a:chExt cx="1748884" cy="4013021"/>
          </a:xfrm>
        </p:grpSpPr>
        <p:sp>
          <p:nvSpPr>
            <p:cNvPr id="50" name="Shape 5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 name="Shape 51"/>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Shape 52"/>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Shape 53"/>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Shape 5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5" name="Shape 55"/>
          <p:cNvGrpSpPr/>
          <p:nvPr/>
        </p:nvGrpSpPr>
        <p:grpSpPr>
          <a:xfrm>
            <a:off x="3" y="2738679"/>
            <a:ext cx="722480" cy="2404814"/>
            <a:chOff x="3" y="2750304"/>
            <a:chExt cx="722480" cy="2404814"/>
          </a:xfrm>
        </p:grpSpPr>
        <p:sp>
          <p:nvSpPr>
            <p:cNvPr id="56" name="Shape 56"/>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 name="Shape 57"/>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Shape 58"/>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Shape 59"/>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Shape 6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3" name="Shape 63"/>
          <p:cNvSpPr txBox="1">
            <a:spLocks noGrp="1"/>
          </p:cNvSpPr>
          <p:nvPr>
            <p:ph type="body" idx="1"/>
          </p:nvPr>
        </p:nvSpPr>
        <p:spPr>
          <a:xfrm>
            <a:off x="1067100" y="1706950"/>
            <a:ext cx="2977800" cy="3218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4" name="Shape 64"/>
          <p:cNvSpPr txBox="1">
            <a:spLocks noGrp="1"/>
          </p:cNvSpPr>
          <p:nvPr>
            <p:ph type="body" idx="2"/>
          </p:nvPr>
        </p:nvSpPr>
        <p:spPr>
          <a:xfrm>
            <a:off x="4224149" y="1706950"/>
            <a:ext cx="2977800" cy="3218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65" name="Shape 65"/>
          <p:cNvGrpSpPr/>
          <p:nvPr/>
        </p:nvGrpSpPr>
        <p:grpSpPr>
          <a:xfrm>
            <a:off x="7395202" y="-6"/>
            <a:ext cx="1748884" cy="4013021"/>
            <a:chOff x="7395202" y="-6"/>
            <a:chExt cx="1748884" cy="4013021"/>
          </a:xfrm>
        </p:grpSpPr>
        <p:sp>
          <p:nvSpPr>
            <p:cNvPr id="66" name="Shape 66"/>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7" name="Shape 67"/>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 name="Shape 68"/>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9" name="Shape 69"/>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Shape 7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1" name="Shape 71"/>
          <p:cNvGrpSpPr/>
          <p:nvPr/>
        </p:nvGrpSpPr>
        <p:grpSpPr>
          <a:xfrm>
            <a:off x="3" y="2738679"/>
            <a:ext cx="722480" cy="2404814"/>
            <a:chOff x="3" y="2750304"/>
            <a:chExt cx="722480" cy="2404814"/>
          </a:xfrm>
        </p:grpSpPr>
        <p:sp>
          <p:nvSpPr>
            <p:cNvPr id="72" name="Shape 72"/>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 name="Shape 73"/>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Shape 74"/>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 name="Shape 7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Shape 76"/>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96" name="Shape 96"/>
          <p:cNvGrpSpPr/>
          <p:nvPr/>
        </p:nvGrpSpPr>
        <p:grpSpPr>
          <a:xfrm>
            <a:off x="7395202" y="-6"/>
            <a:ext cx="1748884" cy="4013021"/>
            <a:chOff x="7395202" y="-6"/>
            <a:chExt cx="1748884" cy="4013021"/>
          </a:xfrm>
        </p:grpSpPr>
        <p:sp>
          <p:nvSpPr>
            <p:cNvPr id="97" name="Shape 97"/>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Shape 98"/>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Shape 99"/>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 name="Shape 10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Shape 101"/>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2" name="Shape 102"/>
          <p:cNvGrpSpPr/>
          <p:nvPr/>
        </p:nvGrpSpPr>
        <p:grpSpPr>
          <a:xfrm>
            <a:off x="3" y="2738679"/>
            <a:ext cx="722480" cy="2404814"/>
            <a:chOff x="3" y="2750304"/>
            <a:chExt cx="722480" cy="2404814"/>
          </a:xfrm>
        </p:grpSpPr>
        <p:sp>
          <p:nvSpPr>
            <p:cNvPr id="103" name="Shape 103"/>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Shape 104"/>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Shape 10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6" name="Shape 106"/>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Shape 107"/>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mall" type="blank">
  <p:cSld name="BLANK">
    <p:spTree>
      <p:nvGrpSpPr>
        <p:cNvPr id="1" name="Shape 122"/>
        <p:cNvGrpSpPr/>
        <p:nvPr/>
      </p:nvGrpSpPr>
      <p:grpSpPr>
        <a:xfrm>
          <a:off x="0" y="0"/>
          <a:ext cx="0" cy="0"/>
          <a:chOff x="0" y="0"/>
          <a:chExt cx="0" cy="0"/>
        </a:xfrm>
      </p:grpSpPr>
      <p:grpSp>
        <p:nvGrpSpPr>
          <p:cNvPr id="123" name="Shape 123"/>
          <p:cNvGrpSpPr/>
          <p:nvPr/>
        </p:nvGrpSpPr>
        <p:grpSpPr>
          <a:xfrm>
            <a:off x="7934863" y="4"/>
            <a:ext cx="1209179" cy="2774603"/>
            <a:chOff x="7395202" y="-6"/>
            <a:chExt cx="1748884" cy="4013021"/>
          </a:xfrm>
        </p:grpSpPr>
        <p:sp>
          <p:nvSpPr>
            <p:cNvPr id="124" name="Shape 12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Shape 12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 name="Shape 126"/>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7" name="Shape 127"/>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Shape 128"/>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9" name="Shape 129"/>
          <p:cNvGrpSpPr/>
          <p:nvPr/>
        </p:nvGrpSpPr>
        <p:grpSpPr>
          <a:xfrm>
            <a:off x="-1" y="2232486"/>
            <a:ext cx="874634" cy="2911268"/>
            <a:chOff x="3" y="2750304"/>
            <a:chExt cx="722480" cy="2404814"/>
          </a:xfrm>
        </p:grpSpPr>
        <p:sp>
          <p:nvSpPr>
            <p:cNvPr id="130" name="Shape 13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 name="Shape 131"/>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Shape 132"/>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Shape 133"/>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Shape 134"/>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green gradient">
  <p:cSld name="BLANK_2">
    <p:bg>
      <p:bgPr>
        <a:gradFill>
          <a:gsLst>
            <a:gs pos="0">
              <a:srgbClr val="33CCCC"/>
            </a:gs>
            <a:gs pos="100000">
              <a:srgbClr val="66FF33"/>
            </a:gs>
          </a:gsLst>
          <a:lin ang="5400700" scaled="0"/>
        </a:gradFill>
        <a:effectLst/>
      </p:bgPr>
    </p:bg>
    <p:spTree>
      <p:nvGrpSpPr>
        <p:cNvPr id="1" name="Shape 135"/>
        <p:cNvGrpSpPr/>
        <p:nvPr/>
      </p:nvGrpSpPr>
      <p:grpSpPr>
        <a:xfrm>
          <a:off x="0" y="0"/>
          <a:ext cx="0" cy="0"/>
          <a:chOff x="0" y="0"/>
          <a:chExt cx="0" cy="0"/>
        </a:xfrm>
      </p:grpSpPr>
      <p:sp>
        <p:nvSpPr>
          <p:cNvPr id="136" name="Shape 136"/>
          <p:cNvSpPr/>
          <p:nvPr/>
        </p:nvSpPr>
        <p:spPr>
          <a:xfrm rot="5400000" flipH="1">
            <a:off x="7987921" y="280747"/>
            <a:ext cx="1436798" cy="875312"/>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Shape 137"/>
          <p:cNvSpPr/>
          <p:nvPr/>
        </p:nvSpPr>
        <p:spPr>
          <a:xfrm rot="5400000" flipH="1">
            <a:off x="7711954" y="1152043"/>
            <a:ext cx="1779871" cy="1084184"/>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Shape 138"/>
          <p:cNvSpPr/>
          <p:nvPr/>
        </p:nvSpPr>
        <p:spPr>
          <a:xfrm rot="-5400000">
            <a:off x="8367254" y="1879297"/>
            <a:ext cx="965333" cy="588243"/>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Shape 139"/>
          <p:cNvSpPr/>
          <p:nvPr/>
        </p:nvSpPr>
        <p:spPr>
          <a:xfrm rot="-5400000">
            <a:off x="7784794" y="375252"/>
            <a:ext cx="768076" cy="46794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Shape 140"/>
          <p:cNvSpPr/>
          <p:nvPr/>
        </p:nvSpPr>
        <p:spPr>
          <a:xfrm rot="-5400000" flipH="1">
            <a:off x="8520892" y="2338195"/>
            <a:ext cx="542403" cy="330420"/>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Shape 141"/>
          <p:cNvSpPr/>
          <p:nvPr/>
        </p:nvSpPr>
        <p:spPr>
          <a:xfrm rot="5400000" flipH="1">
            <a:off x="-280461" y="2947980"/>
            <a:ext cx="1435651" cy="87453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 name="Shape 142"/>
          <p:cNvSpPr/>
          <p:nvPr/>
        </p:nvSpPr>
        <p:spPr>
          <a:xfrm rot="5400000">
            <a:off x="-191408" y="2612028"/>
            <a:ext cx="979133" cy="595978"/>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 name="Shape 143"/>
          <p:cNvSpPr/>
          <p:nvPr/>
        </p:nvSpPr>
        <p:spPr>
          <a:xfrm rot="-5400000" flipH="1">
            <a:off x="-209916" y="4278659"/>
            <a:ext cx="1075013" cy="65517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4" name="Shape 144"/>
          <p:cNvSpPr/>
          <p:nvPr/>
        </p:nvSpPr>
        <p:spPr>
          <a:xfrm rot="-5400000">
            <a:off x="-145454" y="2377940"/>
            <a:ext cx="744156"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 name="Shape 145"/>
          <p:cNvSpPr/>
          <p:nvPr/>
        </p:nvSpPr>
        <p:spPr>
          <a:xfrm rot="-5400000" flipH="1">
            <a:off x="276080" y="3815951"/>
            <a:ext cx="743793"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big">
  <p:cSld name="BLANK_1">
    <p:spTree>
      <p:nvGrpSpPr>
        <p:cNvPr id="1" name="Shape 168"/>
        <p:cNvGrpSpPr/>
        <p:nvPr/>
      </p:nvGrpSpPr>
      <p:grpSpPr>
        <a:xfrm>
          <a:off x="0" y="0"/>
          <a:ext cx="0" cy="0"/>
          <a:chOff x="0" y="0"/>
          <a:chExt cx="0" cy="0"/>
        </a:xfrm>
      </p:grpSpPr>
      <p:grpSp>
        <p:nvGrpSpPr>
          <p:cNvPr id="169" name="Shape 169"/>
          <p:cNvGrpSpPr/>
          <p:nvPr/>
        </p:nvGrpSpPr>
        <p:grpSpPr>
          <a:xfrm>
            <a:off x="7395202" y="-6"/>
            <a:ext cx="1748884" cy="4013021"/>
            <a:chOff x="7395202" y="-6"/>
            <a:chExt cx="1748884" cy="4013021"/>
          </a:xfrm>
        </p:grpSpPr>
        <p:sp>
          <p:nvSpPr>
            <p:cNvPr id="170" name="Shape 17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Shape 171"/>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Shape 172"/>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Shape 173"/>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Shape 17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5" name="Shape 175"/>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Shape 176"/>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Shape 177"/>
          <p:cNvSpPr/>
          <p:nvPr/>
        </p:nvSpPr>
        <p:spPr>
          <a:xfrm rot="-5400000" flipH="1">
            <a:off x="-358955" y="3663589"/>
            <a:ext cx="1838400" cy="1120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Shape 178"/>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Shape 179"/>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41F3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67088" y="912850"/>
            <a:ext cx="5972100" cy="6360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Shape 7"/>
          <p:cNvSpPr txBox="1">
            <a:spLocks noGrp="1"/>
          </p:cNvSpPr>
          <p:nvPr>
            <p:ph type="body" idx="1"/>
          </p:nvPr>
        </p:nvSpPr>
        <p:spPr>
          <a:xfrm>
            <a:off x="1067088" y="1650548"/>
            <a:ext cx="5972100" cy="27645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6" r:id="rId6"/>
    <p:sldLayoutId id="2147483657" r:id="rId7"/>
    <p:sldLayoutId id="2147483660" r:id="rId8"/>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0.jpg"/><Relationship Id="rId4" Type="http://schemas.openxmlformats.org/officeDocument/2006/relationships/image" Target="../media/image29.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drive.google.com/file/d/0B_XimPSyUDLcM2ZtU3VCVHhLUUk/edit?pref=2&amp;pli=1"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s://www.youtube.com/watch?v=zH3I1DZNovk" TargetMode="External"/><Relationship Id="rId5" Type="http://schemas.openxmlformats.org/officeDocument/2006/relationships/hyperlink" Target="https://www.youtube.com/watch?v=qa6GA5p9nQ0" TargetMode="External"/><Relationship Id="rId4" Type="http://schemas.openxmlformats.org/officeDocument/2006/relationships/hyperlink" Target="ftp://soporte.uson.mx/PUBLICO/02_ING.SISTEMAS.DE.INFORMACION/estructura_datos/Estructura%20de%20datos%20en%20java%20Joyanes%201ed.p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mailto:danny.diaz@epn.edu.ec/"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jpg"/><Relationship Id="rId5" Type="http://schemas.openxmlformats.org/officeDocument/2006/relationships/hyperlink" Target="https://magody.github.io/" TargetMode="External"/><Relationship Id="rId4" Type="http://schemas.openxmlformats.org/officeDocument/2006/relationships/hyperlink" Target="mailto:rafael.vinueza@epn.edu.e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ctrTitle" idx="4294967295"/>
          </p:nvPr>
        </p:nvSpPr>
        <p:spPr>
          <a:xfrm>
            <a:off x="2715450" y="1523250"/>
            <a:ext cx="36912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6000"/>
              <a:t>Proyecto Final</a:t>
            </a:r>
            <a:endParaRPr sz="6000"/>
          </a:p>
        </p:txBody>
      </p:sp>
      <p:sp>
        <p:nvSpPr>
          <p:cNvPr id="198" name="Shape 198"/>
          <p:cNvSpPr txBox="1">
            <a:spLocks noGrp="1"/>
          </p:cNvSpPr>
          <p:nvPr>
            <p:ph type="subTitle" idx="4294967295"/>
          </p:nvPr>
        </p:nvSpPr>
        <p:spPr>
          <a:xfrm>
            <a:off x="2715450" y="2494275"/>
            <a:ext cx="4939200" cy="1451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C" b="1">
                <a:solidFill>
                  <a:srgbClr val="33CCFF"/>
                </a:solidFill>
              </a:rPr>
              <a:t>Somos el grupo 7</a:t>
            </a:r>
            <a:endParaRPr b="1">
              <a:solidFill>
                <a:srgbClr val="33CCFF"/>
              </a:solidFill>
            </a:endParaRPr>
          </a:p>
          <a:p>
            <a:pPr marL="0" lvl="0" indent="0" rtl="0">
              <a:spcBef>
                <a:spcPts val="600"/>
              </a:spcBef>
              <a:spcAft>
                <a:spcPts val="0"/>
              </a:spcAft>
              <a:buClr>
                <a:schemeClr val="dk1"/>
              </a:buClr>
              <a:buSzPts val="1100"/>
              <a:buFont typeface="Arial"/>
              <a:buNone/>
            </a:pPr>
            <a:r>
              <a:rPr lang="es-EC" sz="1800"/>
              <a:t>Y aquí está lo que hemos realizado para este proyecto de estructuras de datos</a:t>
            </a:r>
            <a:endParaRPr sz="1800" b="1"/>
          </a:p>
        </p:txBody>
      </p:sp>
      <p:pic>
        <p:nvPicPr>
          <p:cNvPr id="199" name="Shape 199" descr="10.jpg"/>
          <p:cNvPicPr preferRelativeResize="0"/>
          <p:nvPr/>
        </p:nvPicPr>
        <p:blipFill rotWithShape="1">
          <a:blip r:embed="rId3">
            <a:alphaModFix/>
          </a:blip>
          <a:srcRect l="22840" t="14463" r="22840" b="19038"/>
          <a:stretch/>
        </p:blipFill>
        <p:spPr>
          <a:xfrm rot="-5400000">
            <a:off x="-506100" y="506025"/>
            <a:ext cx="3251400" cy="2239200"/>
          </a:xfrm>
          <a:prstGeom prst="parallelogram">
            <a:avLst>
              <a:gd name="adj" fmla="val 63779"/>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CDFD76-C135-4003-9402-0406715A512F}"/>
              </a:ext>
            </a:extLst>
          </p:cNvPr>
          <p:cNvSpPr>
            <a:spLocks noGrp="1"/>
          </p:cNvSpPr>
          <p:nvPr>
            <p:ph type="ctrTitle"/>
          </p:nvPr>
        </p:nvSpPr>
        <p:spPr>
          <a:xfrm rot="-960000">
            <a:off x="99300" y="686900"/>
            <a:ext cx="4487700" cy="1159800"/>
          </a:xfrm>
        </p:spPr>
        <p:txBody>
          <a:bodyPr/>
          <a:lstStyle/>
          <a:p>
            <a:r>
              <a:rPr lang="es-ES"/>
              <a:t>VERSIONES</a:t>
            </a:r>
          </a:p>
        </p:txBody>
      </p:sp>
      <p:sp>
        <p:nvSpPr>
          <p:cNvPr id="4" name="Rectángulo 3">
            <a:extLst>
              <a:ext uri="{FF2B5EF4-FFF2-40B4-BE49-F238E27FC236}">
                <a16:creationId xmlns:a16="http://schemas.microsoft.com/office/drawing/2014/main" id="{47F76329-0BD5-4E54-A4CF-443608A87C1D}"/>
              </a:ext>
            </a:extLst>
          </p:cNvPr>
          <p:cNvSpPr/>
          <p:nvPr/>
        </p:nvSpPr>
        <p:spPr>
          <a:xfrm>
            <a:off x="7530297" y="0"/>
            <a:ext cx="1613703" cy="51435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10" name="Título 1">
            <a:extLst>
              <a:ext uri="{FF2B5EF4-FFF2-40B4-BE49-F238E27FC236}">
                <a16:creationId xmlns:a16="http://schemas.microsoft.com/office/drawing/2014/main" id="{78B1BAE2-1123-458C-9A3E-7A55B418B7F2}"/>
              </a:ext>
            </a:extLst>
          </p:cNvPr>
          <p:cNvSpPr txBox="1">
            <a:spLocks/>
          </p:cNvSpPr>
          <p:nvPr/>
        </p:nvSpPr>
        <p:spPr>
          <a:xfrm>
            <a:off x="-415050" y="3887300"/>
            <a:ext cx="4487700" cy="1159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600"/>
              <a:buFont typeface="Hind"/>
              <a:buNone/>
              <a:defRPr sz="4600" b="1" i="0" u="none" strike="noStrike" cap="none">
                <a:solidFill>
                  <a:srgbClr val="FFFFFF"/>
                </a:solidFill>
                <a:latin typeface="Hind"/>
                <a:ea typeface="Hind"/>
                <a:cs typeface="Hind"/>
                <a:sym typeface="Hind"/>
              </a:defRPr>
            </a:lvl1pPr>
            <a:lvl2pPr marR="0" lvl="1"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2pPr>
            <a:lvl3pPr marR="0" lvl="2"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3pPr>
            <a:lvl4pPr marR="0" lvl="3"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4pPr>
            <a:lvl5pPr marR="0" lvl="4"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5pPr>
            <a:lvl6pPr marR="0" lvl="5"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6pPr>
            <a:lvl7pPr marR="0" lvl="6"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7pPr>
            <a:lvl8pPr marR="0" lvl="7"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8pPr>
            <a:lvl9pPr marR="0" lvl="8"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9pPr>
          </a:lstStyle>
          <a:p>
            <a:r>
              <a:rPr lang="es-ES"/>
              <a:t>BUG</a:t>
            </a:r>
          </a:p>
        </p:txBody>
      </p:sp>
      <p:sp>
        <p:nvSpPr>
          <p:cNvPr id="12" name="Título 1">
            <a:extLst>
              <a:ext uri="{FF2B5EF4-FFF2-40B4-BE49-F238E27FC236}">
                <a16:creationId xmlns:a16="http://schemas.microsoft.com/office/drawing/2014/main" id="{033E620A-43C6-4595-91E0-B6874D03C6A6}"/>
              </a:ext>
            </a:extLst>
          </p:cNvPr>
          <p:cNvSpPr txBox="1">
            <a:spLocks/>
          </p:cNvSpPr>
          <p:nvPr/>
        </p:nvSpPr>
        <p:spPr>
          <a:xfrm rot="1680000">
            <a:off x="3299700" y="963125"/>
            <a:ext cx="4487700" cy="1159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600"/>
              <a:buFont typeface="Hind"/>
              <a:buNone/>
              <a:defRPr sz="4600" b="1" i="0" u="none" strike="noStrike" cap="none">
                <a:solidFill>
                  <a:srgbClr val="FFFFFF"/>
                </a:solidFill>
                <a:latin typeface="Hind"/>
                <a:ea typeface="Hind"/>
                <a:cs typeface="Hind"/>
                <a:sym typeface="Hind"/>
              </a:defRPr>
            </a:lvl1pPr>
            <a:lvl2pPr marR="0" lvl="1"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2pPr>
            <a:lvl3pPr marR="0" lvl="2"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3pPr>
            <a:lvl4pPr marR="0" lvl="3"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4pPr>
            <a:lvl5pPr marR="0" lvl="4"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5pPr>
            <a:lvl6pPr marR="0" lvl="5"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6pPr>
            <a:lvl7pPr marR="0" lvl="6"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7pPr>
            <a:lvl8pPr marR="0" lvl="7"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8pPr>
            <a:lvl9pPr marR="0" lvl="8"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9pPr>
          </a:lstStyle>
          <a:p>
            <a:r>
              <a:rPr lang="es-ES"/>
              <a:t>REBOOT</a:t>
            </a:r>
          </a:p>
        </p:txBody>
      </p:sp>
      <p:pic>
        <p:nvPicPr>
          <p:cNvPr id="13" name="Imagen 13">
            <a:extLst>
              <a:ext uri="{FF2B5EF4-FFF2-40B4-BE49-F238E27FC236}">
                <a16:creationId xmlns:a16="http://schemas.microsoft.com/office/drawing/2014/main" id="{FF5C0A14-0501-430F-BD41-F5DCED50E62F}"/>
              </a:ext>
            </a:extLst>
          </p:cNvPr>
          <p:cNvPicPr>
            <a:picLocks noChangeAspect="1"/>
          </p:cNvPicPr>
          <p:nvPr/>
        </p:nvPicPr>
        <p:blipFill>
          <a:blip r:embed="rId2"/>
          <a:stretch>
            <a:fillRect/>
          </a:stretch>
        </p:blipFill>
        <p:spPr>
          <a:xfrm rot="60000">
            <a:off x="438150" y="2072516"/>
            <a:ext cx="3810000" cy="1884293"/>
          </a:xfrm>
          <a:prstGeom prst="rect">
            <a:avLst/>
          </a:prstGeom>
        </p:spPr>
      </p:pic>
      <p:sp>
        <p:nvSpPr>
          <p:cNvPr id="15" name="Título 1">
            <a:extLst>
              <a:ext uri="{FF2B5EF4-FFF2-40B4-BE49-F238E27FC236}">
                <a16:creationId xmlns:a16="http://schemas.microsoft.com/office/drawing/2014/main" id="{9ADB1FFA-4A12-468B-9F51-F60B309ADE79}"/>
              </a:ext>
            </a:extLst>
          </p:cNvPr>
          <p:cNvSpPr txBox="1">
            <a:spLocks/>
          </p:cNvSpPr>
          <p:nvPr/>
        </p:nvSpPr>
        <p:spPr>
          <a:xfrm rot="900000">
            <a:off x="3233025" y="3992075"/>
            <a:ext cx="4487700" cy="1159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600"/>
              <a:buFont typeface="Hind"/>
              <a:buNone/>
              <a:defRPr sz="4600" b="1" i="0" u="none" strike="noStrike" cap="none">
                <a:solidFill>
                  <a:srgbClr val="FFFFFF"/>
                </a:solidFill>
                <a:latin typeface="Hind"/>
                <a:ea typeface="Hind"/>
                <a:cs typeface="Hind"/>
                <a:sym typeface="Hind"/>
              </a:defRPr>
            </a:lvl1pPr>
            <a:lvl2pPr marR="0" lvl="1"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2pPr>
            <a:lvl3pPr marR="0" lvl="2"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3pPr>
            <a:lvl4pPr marR="0" lvl="3"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4pPr>
            <a:lvl5pPr marR="0" lvl="4"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5pPr>
            <a:lvl6pPr marR="0" lvl="5"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6pPr>
            <a:lvl7pPr marR="0" lvl="6"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7pPr>
            <a:lvl8pPr marR="0" lvl="7"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8pPr>
            <a:lvl9pPr marR="0" lvl="8"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9pPr>
          </a:lstStyle>
          <a:p>
            <a:r>
              <a:rPr lang="es-ES"/>
              <a:t>HUD</a:t>
            </a:r>
          </a:p>
        </p:txBody>
      </p:sp>
      <p:pic>
        <p:nvPicPr>
          <p:cNvPr id="16" name="Imagen 16" descr="Imagen que contiene imágenes prediseñadas&#10;&#10;Descripción generada con confianza alta">
            <a:extLst>
              <a:ext uri="{FF2B5EF4-FFF2-40B4-BE49-F238E27FC236}">
                <a16:creationId xmlns:a16="http://schemas.microsoft.com/office/drawing/2014/main" id="{C8C53B1C-7074-4592-A1F8-3D099ED7E907}"/>
              </a:ext>
            </a:extLst>
          </p:cNvPr>
          <p:cNvPicPr>
            <a:picLocks noChangeAspect="1"/>
          </p:cNvPicPr>
          <p:nvPr/>
        </p:nvPicPr>
        <p:blipFill>
          <a:blip r:embed="rId3"/>
          <a:stretch>
            <a:fillRect/>
          </a:stretch>
        </p:blipFill>
        <p:spPr>
          <a:xfrm>
            <a:off x="4724400" y="2400300"/>
            <a:ext cx="2647950" cy="1352550"/>
          </a:xfrm>
          <a:prstGeom prst="rect">
            <a:avLst/>
          </a:prstGeom>
        </p:spPr>
      </p:pic>
      <p:sp>
        <p:nvSpPr>
          <p:cNvPr id="11" name="Rectángulo redondeado 10"/>
          <p:cNvSpPr/>
          <p:nvPr/>
        </p:nvSpPr>
        <p:spPr>
          <a:xfrm>
            <a:off x="7530297" y="1817231"/>
            <a:ext cx="1613703" cy="339398"/>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14" name="CuadroTexto 13">
            <a:extLst>
              <a:ext uri="{FF2B5EF4-FFF2-40B4-BE49-F238E27FC236}">
                <a16:creationId xmlns:a16="http://schemas.microsoft.com/office/drawing/2014/main" id="{BBB9EF46-E260-41D6-A831-7306A0DA7B18}"/>
              </a:ext>
            </a:extLst>
          </p:cNvPr>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bg1"/>
                </a:solidFill>
              </a:rPr>
              <a:t>Términos</a:t>
            </a:r>
          </a:p>
          <a:p>
            <a:pPr marL="342900" indent="-342900">
              <a:lnSpc>
                <a:spcPct val="200000"/>
              </a:lnSpc>
              <a:buAutoNum type="arabicPeriod"/>
            </a:pPr>
            <a:r>
              <a:rPr lang="es-EC" dirty="0">
                <a:solidFill>
                  <a:schemeClr val="tx1"/>
                </a:solidFill>
              </a:rPr>
              <a:t>Videojuego</a:t>
            </a:r>
          </a:p>
          <a:p>
            <a:pPr marL="342900" indent="-342900">
              <a:lnSpc>
                <a:spcPct val="200000"/>
              </a:lnSpc>
              <a:buAutoNum type="arabicPeriod"/>
            </a:pPr>
            <a:r>
              <a:rPr lang="es-EC" dirty="0">
                <a:solidFill>
                  <a:schemeClr val="tx1"/>
                </a:solidFill>
              </a:rPr>
              <a:t>Tres en raya</a:t>
            </a:r>
          </a:p>
          <a:p>
            <a:pPr marL="342900" indent="-342900">
              <a:lnSpc>
                <a:spcPct val="200000"/>
              </a:lnSpc>
              <a:buAutoNum type="arabicPeriod"/>
            </a:pPr>
            <a:r>
              <a:rPr lang="es-EC" dirty="0" err="1">
                <a:solidFill>
                  <a:schemeClr val="tx1"/>
                </a:solidFill>
              </a:rPr>
              <a:t>Cheats</a:t>
            </a:r>
            <a:r>
              <a:rPr lang="es-EC" dirty="0">
                <a:solidFill>
                  <a:schemeClr val="tx1"/>
                </a:solidFill>
              </a:rPr>
              <a:t> Seguridad</a:t>
            </a:r>
          </a:p>
          <a:p>
            <a:pPr marL="342900" indent="-342900">
              <a:lnSpc>
                <a:spcPct val="200000"/>
              </a:lnSpc>
              <a:buAutoNum type="arabicPeriod"/>
            </a:pPr>
            <a:r>
              <a:rPr lang="es-EC" dirty="0">
                <a:solidFill>
                  <a:schemeClr val="tx1"/>
                </a:solidFill>
              </a:rPr>
              <a:t>Retrocesos</a:t>
            </a:r>
          </a:p>
          <a:p>
            <a:pPr marL="342900" indent="-342900">
              <a:lnSpc>
                <a:spcPct val="200000"/>
              </a:lnSpc>
              <a:buAutoNum type="arabicPeriod"/>
            </a:pPr>
            <a:r>
              <a:rPr lang="es-EC" dirty="0">
                <a:solidFill>
                  <a:schemeClr val="tx1"/>
                </a:solidFill>
              </a:rPr>
              <a:t>Decisiones</a:t>
            </a:r>
          </a:p>
          <a:p>
            <a:pPr marL="342900" indent="-342900">
              <a:buAutoNum type="arabicPeriod"/>
            </a:pPr>
            <a:endParaRPr lang="es-EC" dirty="0">
              <a:solidFill>
                <a:schemeClr val="tx1"/>
              </a:solidFill>
            </a:endParaRPr>
          </a:p>
        </p:txBody>
      </p:sp>
      <p:sp>
        <p:nvSpPr>
          <p:cNvPr id="18" name="Rectángulo 17"/>
          <p:cNvSpPr/>
          <p:nvPr/>
        </p:nvSpPr>
        <p:spPr>
          <a:xfrm>
            <a:off x="7685068" y="554465"/>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9" name="CuadroTexto 18">
            <a:extLst>
              <a:ext uri="{FF2B5EF4-FFF2-40B4-BE49-F238E27FC236}">
                <a16:creationId xmlns:a16="http://schemas.microsoft.com/office/drawing/2014/main" id="{D5556E71-AB42-4DFB-846D-0289D5FFCF85}"/>
              </a:ext>
            </a:extLst>
          </p:cNvPr>
          <p:cNvSpPr txBox="1"/>
          <p:nvPr/>
        </p:nvSpPr>
        <p:spPr>
          <a:xfrm>
            <a:off x="7756822" y="529507"/>
            <a:ext cx="1140763" cy="307777"/>
          </a:xfrm>
          <a:prstGeom prst="rect">
            <a:avLst/>
          </a:prstGeom>
          <a:noFill/>
        </p:spPr>
        <p:txBody>
          <a:bodyPr wrap="square" rtlCol="0">
            <a:spAutoFit/>
          </a:bodyPr>
          <a:lstStyle/>
          <a:p>
            <a:r>
              <a:rPr lang="es-EC" b="1" i="1" dirty="0"/>
              <a:t>Contenido</a:t>
            </a:r>
          </a:p>
        </p:txBody>
      </p:sp>
    </p:spTree>
    <p:extLst>
      <p:ext uri="{BB962C8B-B14F-4D97-AF65-F5344CB8AC3E}">
        <p14:creationId xmlns:p14="http://schemas.microsoft.com/office/powerpoint/2010/main" val="32761305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Shape 239"/>
          <p:cNvSpPr txBox="1">
            <a:spLocks noGrp="1"/>
          </p:cNvSpPr>
          <p:nvPr>
            <p:ph type="title"/>
          </p:nvPr>
        </p:nvSpPr>
        <p:spPr>
          <a:xfrm>
            <a:off x="2525785" y="434512"/>
            <a:ext cx="3200099" cy="636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EC" dirty="0" smtClean="0"/>
              <a:t>Diario de diseño</a:t>
            </a:r>
            <a:endParaRPr dirty="0"/>
          </a:p>
        </p:txBody>
      </p:sp>
      <p:sp>
        <p:nvSpPr>
          <p:cNvPr id="5" name="Rectángulo 4"/>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6" name="Rectángulo 5"/>
          <p:cNvSpPr/>
          <p:nvPr/>
        </p:nvSpPr>
        <p:spPr>
          <a:xfrm>
            <a:off x="7685068" y="554465"/>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CuadroTexto 6"/>
          <p:cNvSpPr txBox="1"/>
          <p:nvPr/>
        </p:nvSpPr>
        <p:spPr>
          <a:xfrm>
            <a:off x="7756822" y="529507"/>
            <a:ext cx="1140763" cy="307777"/>
          </a:xfrm>
          <a:prstGeom prst="rect">
            <a:avLst/>
          </a:prstGeom>
          <a:noFill/>
        </p:spPr>
        <p:txBody>
          <a:bodyPr wrap="square" rtlCol="0">
            <a:spAutoFit/>
          </a:bodyPr>
          <a:lstStyle/>
          <a:p>
            <a:r>
              <a:rPr lang="es-EC" b="1" i="1"/>
              <a:t>Contenido</a:t>
            </a:r>
          </a:p>
        </p:txBody>
      </p:sp>
      <p:sp>
        <p:nvSpPr>
          <p:cNvPr id="8" name="Rectángulo redondeado 7"/>
          <p:cNvSpPr/>
          <p:nvPr/>
        </p:nvSpPr>
        <p:spPr>
          <a:xfrm>
            <a:off x="7550845" y="2232352"/>
            <a:ext cx="1613703" cy="339398"/>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9" name="CuadroTexto 8"/>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marL="342900" indent="-342900">
              <a:lnSpc>
                <a:spcPct val="200000"/>
              </a:lnSpc>
              <a:buAutoNum type="arabicPeriod"/>
            </a:pPr>
            <a:r>
              <a:rPr lang="es-EC" dirty="0">
                <a:solidFill>
                  <a:schemeClr val="bg1"/>
                </a:solidFill>
              </a:rPr>
              <a:t>Videojuego</a:t>
            </a:r>
          </a:p>
          <a:p>
            <a:pPr marL="342900" indent="-342900">
              <a:lnSpc>
                <a:spcPct val="200000"/>
              </a:lnSpc>
              <a:buAutoNum type="arabicPeriod"/>
            </a:pPr>
            <a:r>
              <a:rPr lang="es-EC" dirty="0">
                <a:solidFill>
                  <a:schemeClr val="tx1"/>
                </a:solidFill>
              </a:rPr>
              <a:t>Tres en raya</a:t>
            </a:r>
          </a:p>
          <a:p>
            <a:pPr marL="342900" indent="-342900">
              <a:lnSpc>
                <a:spcPct val="200000"/>
              </a:lnSpc>
              <a:buAutoNum type="arabicPeriod"/>
            </a:pPr>
            <a:r>
              <a:rPr lang="es-EC" dirty="0" err="1">
                <a:solidFill>
                  <a:schemeClr val="tx1"/>
                </a:solidFill>
              </a:rPr>
              <a:t>Cheats</a:t>
            </a:r>
            <a:r>
              <a:rPr lang="es-EC" dirty="0">
                <a:solidFill>
                  <a:schemeClr val="tx1"/>
                </a:solidFill>
              </a:rPr>
              <a:t> Seguridad</a:t>
            </a:r>
          </a:p>
          <a:p>
            <a:pPr marL="342900" indent="-342900">
              <a:lnSpc>
                <a:spcPct val="200000"/>
              </a:lnSpc>
              <a:buAutoNum type="arabicPeriod"/>
            </a:pPr>
            <a:r>
              <a:rPr lang="es-EC" dirty="0">
                <a:solidFill>
                  <a:schemeClr val="tx1"/>
                </a:solidFill>
              </a:rPr>
              <a:t>Retrocesos</a:t>
            </a:r>
          </a:p>
          <a:p>
            <a:pPr marL="342900" indent="-342900">
              <a:lnSpc>
                <a:spcPct val="200000"/>
              </a:lnSpc>
              <a:buAutoNum type="arabicPeriod"/>
            </a:pPr>
            <a:r>
              <a:rPr lang="es-EC" dirty="0">
                <a:solidFill>
                  <a:schemeClr val="tx1"/>
                </a:solidFill>
              </a:rPr>
              <a:t>Decisiones</a:t>
            </a:r>
          </a:p>
          <a:p>
            <a:pPr marL="342900" indent="-342900">
              <a:buAutoNum type="arabicPeriod"/>
            </a:pPr>
            <a:endParaRPr lang="es-EC" dirty="0">
              <a:solidFill>
                <a:schemeClr val="tx1"/>
              </a:solidFill>
            </a:endParaRPr>
          </a:p>
        </p:txBody>
      </p:sp>
      <p:pic>
        <p:nvPicPr>
          <p:cNvPr id="11" name="picture" title="Insertando imagen..."/>
          <p:cNvPicPr/>
          <p:nvPr/>
        </p:nvPicPr>
        <p:blipFill>
          <a:blip r:embed="rId3">
            <a:extLst>
              <a:ext uri="{28A0092B-C50C-407E-A947-70E740481C1C}">
                <a14:useLocalDpi xmlns:a14="http://schemas.microsoft.com/office/drawing/2010/main" val="0"/>
              </a:ext>
            </a:extLst>
          </a:blip>
          <a:stretch>
            <a:fillRect/>
          </a:stretch>
        </p:blipFill>
        <p:spPr>
          <a:xfrm>
            <a:off x="1338262" y="1533525"/>
            <a:ext cx="5400675" cy="2533650"/>
          </a:xfrm>
          <a:prstGeom prst="rect">
            <a:avLst/>
          </a:prstGeom>
        </p:spPr>
      </p:pic>
      <p:pic>
        <p:nvPicPr>
          <p:cNvPr id="12" name="picture" title="Insertando imagen..."/>
          <p:cNvPicPr/>
          <p:nvPr/>
        </p:nvPicPr>
        <p:blipFill>
          <a:blip r:embed="rId4">
            <a:extLst>
              <a:ext uri="{28A0092B-C50C-407E-A947-70E740481C1C}">
                <a14:useLocalDpi xmlns:a14="http://schemas.microsoft.com/office/drawing/2010/main" val="0"/>
              </a:ext>
            </a:extLst>
          </a:blip>
          <a:stretch>
            <a:fillRect/>
          </a:stretch>
        </p:blipFill>
        <p:spPr>
          <a:xfrm>
            <a:off x="1327376" y="1545091"/>
            <a:ext cx="5400675" cy="2466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stCondLst>
                                    <p:cond delay="50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style.rotation</p:attrName>
                                        </p:attrNameLst>
                                      </p:cBhvr>
                                      <p:tavLst>
                                        <p:tav tm="0">
                                          <p:val>
                                            <p:fltVal val="90"/>
                                          </p:val>
                                        </p:tav>
                                        <p:tav tm="100000">
                                          <p:val>
                                            <p:fltVal val="0"/>
                                          </p:val>
                                        </p:tav>
                                      </p:tavLst>
                                    </p:anim>
                                    <p:animEffect transition="in" filter="fade">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Shape 239"/>
          <p:cNvSpPr txBox="1">
            <a:spLocks noGrp="1"/>
          </p:cNvSpPr>
          <p:nvPr>
            <p:ph type="title"/>
          </p:nvPr>
        </p:nvSpPr>
        <p:spPr>
          <a:xfrm>
            <a:off x="2667299" y="619569"/>
            <a:ext cx="3200099" cy="636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EC" dirty="0" smtClean="0"/>
              <a:t>Mecánicas</a:t>
            </a:r>
            <a:endParaRPr dirty="0"/>
          </a:p>
        </p:txBody>
      </p:sp>
      <p:sp>
        <p:nvSpPr>
          <p:cNvPr id="5" name="Rectángulo 4"/>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6" name="Rectángulo 5"/>
          <p:cNvSpPr/>
          <p:nvPr/>
        </p:nvSpPr>
        <p:spPr>
          <a:xfrm>
            <a:off x="7685068" y="554465"/>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CuadroTexto 6"/>
          <p:cNvSpPr txBox="1"/>
          <p:nvPr/>
        </p:nvSpPr>
        <p:spPr>
          <a:xfrm>
            <a:off x="7756822" y="529507"/>
            <a:ext cx="1140763" cy="307777"/>
          </a:xfrm>
          <a:prstGeom prst="rect">
            <a:avLst/>
          </a:prstGeom>
          <a:noFill/>
        </p:spPr>
        <p:txBody>
          <a:bodyPr wrap="square" rtlCol="0">
            <a:spAutoFit/>
          </a:bodyPr>
          <a:lstStyle/>
          <a:p>
            <a:r>
              <a:rPr lang="es-EC" b="1" i="1"/>
              <a:t>Contenido</a:t>
            </a:r>
          </a:p>
        </p:txBody>
      </p:sp>
      <p:sp>
        <p:nvSpPr>
          <p:cNvPr id="8" name="Rectángulo redondeado 7"/>
          <p:cNvSpPr/>
          <p:nvPr/>
        </p:nvSpPr>
        <p:spPr>
          <a:xfrm>
            <a:off x="7550845" y="2232352"/>
            <a:ext cx="1613703" cy="339398"/>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9" name="CuadroTexto 8"/>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marL="342900" indent="-342900">
              <a:lnSpc>
                <a:spcPct val="200000"/>
              </a:lnSpc>
              <a:buAutoNum type="arabicPeriod"/>
            </a:pPr>
            <a:r>
              <a:rPr lang="es-EC" dirty="0">
                <a:solidFill>
                  <a:schemeClr val="bg1"/>
                </a:solidFill>
              </a:rPr>
              <a:t>Videojuego</a:t>
            </a:r>
          </a:p>
          <a:p>
            <a:pPr marL="342900" indent="-342900">
              <a:lnSpc>
                <a:spcPct val="200000"/>
              </a:lnSpc>
              <a:buAutoNum type="arabicPeriod"/>
            </a:pPr>
            <a:r>
              <a:rPr lang="es-EC" dirty="0">
                <a:solidFill>
                  <a:schemeClr val="tx1"/>
                </a:solidFill>
              </a:rPr>
              <a:t>Tres en raya</a:t>
            </a:r>
          </a:p>
          <a:p>
            <a:pPr marL="342900" indent="-342900">
              <a:lnSpc>
                <a:spcPct val="200000"/>
              </a:lnSpc>
              <a:buAutoNum type="arabicPeriod"/>
            </a:pPr>
            <a:r>
              <a:rPr lang="es-EC" dirty="0" err="1">
                <a:solidFill>
                  <a:schemeClr val="tx1"/>
                </a:solidFill>
              </a:rPr>
              <a:t>Cheats</a:t>
            </a:r>
            <a:r>
              <a:rPr lang="es-EC" dirty="0">
                <a:solidFill>
                  <a:schemeClr val="tx1"/>
                </a:solidFill>
              </a:rPr>
              <a:t> Seguridad</a:t>
            </a:r>
          </a:p>
          <a:p>
            <a:pPr marL="342900" indent="-342900">
              <a:lnSpc>
                <a:spcPct val="200000"/>
              </a:lnSpc>
              <a:buAutoNum type="arabicPeriod"/>
            </a:pPr>
            <a:r>
              <a:rPr lang="es-EC" dirty="0">
                <a:solidFill>
                  <a:schemeClr val="tx1"/>
                </a:solidFill>
              </a:rPr>
              <a:t>Retrocesos</a:t>
            </a:r>
          </a:p>
          <a:p>
            <a:pPr marL="342900" indent="-342900">
              <a:lnSpc>
                <a:spcPct val="200000"/>
              </a:lnSpc>
              <a:buAutoNum type="arabicPeriod"/>
            </a:pPr>
            <a:r>
              <a:rPr lang="es-EC" dirty="0">
                <a:solidFill>
                  <a:schemeClr val="tx1"/>
                </a:solidFill>
              </a:rPr>
              <a:t>Decisiones</a:t>
            </a:r>
          </a:p>
          <a:p>
            <a:pPr marL="342900" indent="-342900">
              <a:buAutoNum type="arabicPeriod"/>
            </a:pPr>
            <a:endParaRPr lang="es-EC" dirty="0">
              <a:solidFill>
                <a:schemeClr val="tx1"/>
              </a:solidFill>
            </a:endParaRPr>
          </a:p>
        </p:txBody>
      </p:sp>
      <p:pic>
        <p:nvPicPr>
          <p:cNvPr id="3" name="Imagen 2"/>
          <p:cNvPicPr>
            <a:picLocks noChangeAspect="1"/>
          </p:cNvPicPr>
          <p:nvPr/>
        </p:nvPicPr>
        <p:blipFill>
          <a:blip r:embed="rId3"/>
          <a:stretch>
            <a:fillRect/>
          </a:stretch>
        </p:blipFill>
        <p:spPr>
          <a:xfrm>
            <a:off x="1189944" y="2120673"/>
            <a:ext cx="885825" cy="1381125"/>
          </a:xfrm>
          <a:prstGeom prst="rect">
            <a:avLst/>
          </a:prstGeom>
        </p:spPr>
      </p:pic>
      <p:pic>
        <p:nvPicPr>
          <p:cNvPr id="13" name="picture"/>
          <p:cNvPicPr/>
          <p:nvPr/>
        </p:nvPicPr>
        <p:blipFill rotWithShape="1">
          <a:blip r:embed="rId4">
            <a:extLst>
              <a:ext uri="{28A0092B-C50C-407E-A947-70E740481C1C}">
                <a14:useLocalDpi xmlns:a14="http://schemas.microsoft.com/office/drawing/2010/main" val="0"/>
              </a:ext>
            </a:extLst>
          </a:blip>
          <a:srcRect r="11429" b="41345"/>
          <a:stretch/>
        </p:blipFill>
        <p:spPr>
          <a:xfrm>
            <a:off x="2547257" y="1856013"/>
            <a:ext cx="4049486" cy="1899558"/>
          </a:xfrm>
          <a:prstGeom prst="rect">
            <a:avLst/>
          </a:prstGeom>
        </p:spPr>
      </p:pic>
    </p:spTree>
    <p:extLst>
      <p:ext uri="{BB962C8B-B14F-4D97-AF65-F5344CB8AC3E}">
        <p14:creationId xmlns:p14="http://schemas.microsoft.com/office/powerpoint/2010/main" val="333009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1" presetClass="entr" presetSubtype="1" fill="hold" nodeType="afterEffect">
                                  <p:stCondLst>
                                    <p:cond delay="3000"/>
                                  </p:stCondLst>
                                  <p:childTnLst>
                                    <p:set>
                                      <p:cBhvr>
                                        <p:cTn id="10" dur="1" fill="hold">
                                          <p:stCondLst>
                                            <p:cond delay="0"/>
                                          </p:stCondLst>
                                        </p:cTn>
                                        <p:tgtEl>
                                          <p:spTgt spid="13"/>
                                        </p:tgtEl>
                                        <p:attrNameLst>
                                          <p:attrName>style.visibility</p:attrName>
                                        </p:attrNameLst>
                                      </p:cBhvr>
                                      <p:to>
                                        <p:strVal val="visible"/>
                                      </p:to>
                                    </p:set>
                                    <p:animEffect transition="in" filter="wheel(1)">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ctrTitle" idx="4294967295"/>
          </p:nvPr>
        </p:nvSpPr>
        <p:spPr>
          <a:xfrm>
            <a:off x="2699657" y="887486"/>
            <a:ext cx="60342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FFCC00"/>
                </a:solidFill>
              </a:rPr>
              <a:t>1000$</a:t>
            </a:r>
            <a:endParaRPr sz="7200" dirty="0">
              <a:solidFill>
                <a:srgbClr val="FFCC00"/>
              </a:solidFill>
            </a:endParaRPr>
          </a:p>
        </p:txBody>
      </p:sp>
      <p:sp>
        <p:nvSpPr>
          <p:cNvPr id="298" name="Shape 298"/>
          <p:cNvSpPr txBox="1">
            <a:spLocks noGrp="1"/>
          </p:cNvSpPr>
          <p:nvPr>
            <p:ph type="subTitle" idx="4294967295"/>
          </p:nvPr>
        </p:nvSpPr>
        <p:spPr>
          <a:xfrm>
            <a:off x="2601686" y="1487508"/>
            <a:ext cx="60342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dirty="0"/>
              <a:t>De inversion en 7 dias genera</a:t>
            </a:r>
            <a:endParaRPr sz="1800" dirty="0"/>
          </a:p>
        </p:txBody>
      </p:sp>
      <p:sp>
        <p:nvSpPr>
          <p:cNvPr id="299" name="Shape 299"/>
          <p:cNvSpPr txBox="1">
            <a:spLocks noGrp="1"/>
          </p:cNvSpPr>
          <p:nvPr>
            <p:ph type="ctrTitle" idx="4294967295"/>
          </p:nvPr>
        </p:nvSpPr>
        <p:spPr>
          <a:xfrm>
            <a:off x="2297400" y="3606852"/>
            <a:ext cx="60342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FF0066"/>
                </a:solidFill>
              </a:rPr>
              <a:t>Tycoon</a:t>
            </a:r>
          </a:p>
        </p:txBody>
      </p:sp>
      <p:sp>
        <p:nvSpPr>
          <p:cNvPr id="300" name="Shape 300"/>
          <p:cNvSpPr txBox="1">
            <a:spLocks noGrp="1"/>
          </p:cNvSpPr>
          <p:nvPr>
            <p:ph type="subTitle" idx="4294967295"/>
          </p:nvPr>
        </p:nvSpPr>
        <p:spPr>
          <a:xfrm>
            <a:off x="1371600" y="4116401"/>
            <a:ext cx="6034200" cy="463200"/>
          </a:xfrm>
          <a:prstGeom prst="rect">
            <a:avLst/>
          </a:prstGeom>
        </p:spPr>
        <p:txBody>
          <a:bodyPr spcFirstLastPara="1" wrap="square" lIns="91425" tIns="91425" rIns="91425" bIns="91425" anchor="t" anchorCtr="0">
            <a:noAutofit/>
          </a:bodyPr>
          <a:lstStyle/>
          <a:p>
            <a:pPr marL="0" indent="0">
              <a:buNone/>
            </a:pPr>
            <a:r>
              <a:rPr lang="en" sz="1800" dirty="0" err="1"/>
              <a:t>Estrategia</a:t>
            </a:r>
            <a:r>
              <a:rPr lang="en" sz="1800" dirty="0"/>
              <a:t> </a:t>
            </a:r>
            <a:r>
              <a:rPr lang="en" sz="1800" dirty="0" err="1">
                <a:solidFill>
                  <a:srgbClr val="FFFF00"/>
                </a:solidFill>
              </a:rPr>
              <a:t>capitalista</a:t>
            </a:r>
            <a:r>
              <a:rPr lang="en" sz="1800" dirty="0">
                <a:solidFill>
                  <a:srgbClr val="702626"/>
                </a:solidFill>
              </a:rPr>
              <a:t> </a:t>
            </a:r>
            <a:r>
              <a:rPr lang="en" sz="1800" dirty="0"/>
              <a:t>para </a:t>
            </a:r>
            <a:r>
              <a:rPr lang="en" sz="1800" dirty="0" err="1"/>
              <a:t>enganchar</a:t>
            </a:r>
            <a:r>
              <a:rPr lang="en" sz="1800" dirty="0"/>
              <a:t> a los </a:t>
            </a:r>
            <a:r>
              <a:rPr lang="en" sz="1800" dirty="0" err="1"/>
              <a:t>usuarios</a:t>
            </a:r>
          </a:p>
        </p:txBody>
      </p:sp>
      <p:sp>
        <p:nvSpPr>
          <p:cNvPr id="301" name="Shape 301"/>
          <p:cNvSpPr txBox="1">
            <a:spLocks noGrp="1"/>
          </p:cNvSpPr>
          <p:nvPr>
            <p:ph type="ctrTitle" idx="4294967295"/>
          </p:nvPr>
        </p:nvSpPr>
        <p:spPr>
          <a:xfrm>
            <a:off x="2699657" y="2309763"/>
            <a:ext cx="60342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FF6600"/>
                </a:solidFill>
              </a:rPr>
              <a:t>1300$</a:t>
            </a:r>
            <a:r>
              <a:rPr lang="en" sz="4800" dirty="0">
                <a:solidFill>
                  <a:srgbClr val="FF6600"/>
                </a:solidFill>
              </a:rPr>
              <a:t> </a:t>
            </a:r>
            <a:endParaRPr sz="4800" dirty="0">
              <a:solidFill>
                <a:srgbClr val="FF6600"/>
              </a:solidFill>
            </a:endParaRPr>
          </a:p>
        </p:txBody>
      </p:sp>
      <p:sp>
        <p:nvSpPr>
          <p:cNvPr id="13" name="Rectángulo 12"/>
          <p:cNvSpPr/>
          <p:nvPr/>
        </p:nvSpPr>
        <p:spPr>
          <a:xfrm>
            <a:off x="7530297" y="0"/>
            <a:ext cx="1613703" cy="51435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15" name="Rectángulo redondeado 14"/>
          <p:cNvSpPr/>
          <p:nvPr/>
        </p:nvSpPr>
        <p:spPr>
          <a:xfrm>
            <a:off x="7511359" y="2171378"/>
            <a:ext cx="1613703" cy="406265"/>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17" name="CuadroTexto 16"/>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a:lnSpc>
                <a:spcPct val="200000"/>
              </a:lnSpc>
            </a:pPr>
            <a:r>
              <a:rPr lang="es-EC" dirty="0">
                <a:solidFill>
                  <a:schemeClr val="bg1"/>
                </a:solidFill>
              </a:rPr>
              <a:t>       Videojuego</a:t>
            </a:r>
          </a:p>
          <a:p>
            <a:pPr>
              <a:lnSpc>
                <a:spcPct val="200000"/>
              </a:lnSpc>
            </a:pPr>
            <a:r>
              <a:rPr lang="es-EC" dirty="0">
                <a:solidFill>
                  <a:schemeClr val="tx2">
                    <a:lumMod val="10000"/>
                  </a:schemeClr>
                </a:solidFill>
              </a:rPr>
              <a:t>3.    Tres en raya</a:t>
            </a:r>
          </a:p>
          <a:p>
            <a:pPr>
              <a:lnSpc>
                <a:spcPct val="200000"/>
              </a:lnSpc>
            </a:pPr>
            <a:r>
              <a:rPr lang="es-EC" dirty="0">
                <a:solidFill>
                  <a:schemeClr val="tx1"/>
                </a:solidFill>
              </a:rPr>
              <a:t>4. </a:t>
            </a:r>
            <a:r>
              <a:rPr lang="es-EC" dirty="0" smtClean="0">
                <a:solidFill>
                  <a:schemeClr val="tx1"/>
                </a:solidFill>
              </a:rPr>
              <a:t>   </a:t>
            </a:r>
            <a:r>
              <a:rPr lang="es-EC" dirty="0" err="1" smtClean="0">
                <a:solidFill>
                  <a:schemeClr val="tx1"/>
                </a:solidFill>
              </a:rPr>
              <a:t>Cheats</a:t>
            </a:r>
            <a:r>
              <a:rPr lang="es-EC" dirty="0" smtClean="0">
                <a:solidFill>
                  <a:schemeClr val="tx1"/>
                </a:solidFill>
              </a:rPr>
              <a:t> </a:t>
            </a:r>
          </a:p>
          <a:p>
            <a:pPr>
              <a:lnSpc>
                <a:spcPct val="200000"/>
              </a:lnSpc>
            </a:pPr>
            <a:r>
              <a:rPr lang="es-EC" dirty="0" smtClean="0">
                <a:solidFill>
                  <a:schemeClr val="tx1"/>
                </a:solidFill>
              </a:rPr>
              <a:t>5.    Seguridad</a:t>
            </a:r>
          </a:p>
          <a:p>
            <a:pPr>
              <a:lnSpc>
                <a:spcPct val="200000"/>
              </a:lnSpc>
            </a:pPr>
            <a:r>
              <a:rPr lang="es-EC" dirty="0" smtClean="0">
                <a:solidFill>
                  <a:schemeClr val="tx1"/>
                </a:solidFill>
              </a:rPr>
              <a:t>6</a:t>
            </a:r>
            <a:r>
              <a:rPr lang="es-EC" dirty="0">
                <a:solidFill>
                  <a:schemeClr val="tx1"/>
                </a:solidFill>
              </a:rPr>
              <a:t>.    Retrocesos</a:t>
            </a:r>
          </a:p>
          <a:p>
            <a:pPr>
              <a:lnSpc>
                <a:spcPct val="200000"/>
              </a:lnSpc>
            </a:pPr>
            <a:r>
              <a:rPr lang="es-EC" dirty="0">
                <a:solidFill>
                  <a:schemeClr val="tx1"/>
                </a:solidFill>
              </a:rPr>
              <a:t>7.    Decisiones</a:t>
            </a:r>
          </a:p>
          <a:p>
            <a:pPr marL="342900" indent="-342900">
              <a:buAutoNum type="arabicPeriod"/>
            </a:pPr>
            <a:endParaRPr lang="es-EC" dirty="0">
              <a:solidFill>
                <a:schemeClr val="tx1"/>
              </a:solidFill>
            </a:endParaRPr>
          </a:p>
        </p:txBody>
      </p:sp>
      <p:sp>
        <p:nvSpPr>
          <p:cNvPr id="11" name="Rectángulo 10"/>
          <p:cNvSpPr/>
          <p:nvPr/>
        </p:nvSpPr>
        <p:spPr>
          <a:xfrm>
            <a:off x="7674182" y="478265"/>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2" name="CuadroTexto 11"/>
          <p:cNvSpPr txBox="1"/>
          <p:nvPr/>
        </p:nvSpPr>
        <p:spPr>
          <a:xfrm>
            <a:off x="7756822" y="485965"/>
            <a:ext cx="1140763" cy="307777"/>
          </a:xfrm>
          <a:prstGeom prst="rect">
            <a:avLst/>
          </a:prstGeom>
          <a:noFill/>
        </p:spPr>
        <p:txBody>
          <a:bodyPr wrap="square" rtlCol="0">
            <a:spAutoFit/>
          </a:bodyPr>
          <a:lstStyle/>
          <a:p>
            <a:r>
              <a:rPr lang="es-EC" b="1" i="1"/>
              <a:t>Contenido</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296029" y="931069"/>
            <a:ext cx="3630941" cy="950843"/>
          </a:xfrm>
          <a:prstGeom prst="rect">
            <a:avLst/>
          </a:prstGeom>
        </p:spPr>
        <p:txBody>
          <a:bodyPr spcFirstLastPara="1" wrap="square" lIns="91425" tIns="91425" rIns="91425" bIns="91425" anchor="t" anchorCtr="0">
            <a:noAutofit/>
          </a:bodyPr>
          <a:lstStyle/>
          <a:p>
            <a:pPr marL="0" indent="0">
              <a:buNone/>
            </a:pPr>
            <a:r>
              <a:rPr lang="es-ES"/>
              <a:t>Se implemento un elemento pistola que permite disparar balas a los enemigos.</a:t>
            </a:r>
            <a:endParaRPr/>
          </a:p>
        </p:txBody>
      </p:sp>
      <p:sp>
        <p:nvSpPr>
          <p:cNvPr id="239" name="Shape 239"/>
          <p:cNvSpPr txBox="1">
            <a:spLocks noGrp="1"/>
          </p:cNvSpPr>
          <p:nvPr>
            <p:ph type="title"/>
          </p:nvPr>
        </p:nvSpPr>
        <p:spPr>
          <a:xfrm>
            <a:off x="295235" y="285454"/>
            <a:ext cx="1345672" cy="636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ES"/>
              <a:t>Bala</a:t>
            </a:r>
            <a:endParaRPr/>
          </a:p>
        </p:txBody>
      </p:sp>
      <p:sp>
        <p:nvSpPr>
          <p:cNvPr id="5" name="Rectángulo 4"/>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6" name="Rectángulo 5"/>
          <p:cNvSpPr/>
          <p:nvPr/>
        </p:nvSpPr>
        <p:spPr>
          <a:xfrm>
            <a:off x="7685068" y="554465"/>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CuadroTexto 6"/>
          <p:cNvSpPr txBox="1"/>
          <p:nvPr/>
        </p:nvSpPr>
        <p:spPr>
          <a:xfrm>
            <a:off x="7756822" y="529507"/>
            <a:ext cx="1140763" cy="307777"/>
          </a:xfrm>
          <a:prstGeom prst="rect">
            <a:avLst/>
          </a:prstGeom>
          <a:noFill/>
        </p:spPr>
        <p:txBody>
          <a:bodyPr wrap="square" rtlCol="0">
            <a:spAutoFit/>
          </a:bodyPr>
          <a:lstStyle/>
          <a:p>
            <a:r>
              <a:rPr lang="es-EC" b="1" i="1"/>
              <a:t>Contenido</a:t>
            </a:r>
          </a:p>
        </p:txBody>
      </p:sp>
      <p:sp>
        <p:nvSpPr>
          <p:cNvPr id="8" name="Rectángulo redondeado 7"/>
          <p:cNvSpPr/>
          <p:nvPr/>
        </p:nvSpPr>
        <p:spPr>
          <a:xfrm>
            <a:off x="7550845" y="2232352"/>
            <a:ext cx="1613703" cy="339398"/>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9" name="CuadroTexto 8"/>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marL="342900" indent="-342900">
              <a:lnSpc>
                <a:spcPct val="200000"/>
              </a:lnSpc>
              <a:buAutoNum type="arabicPeriod"/>
            </a:pPr>
            <a:r>
              <a:rPr lang="es-EC" dirty="0">
                <a:solidFill>
                  <a:schemeClr val="bg1"/>
                </a:solidFill>
              </a:rPr>
              <a:t>Videojuego</a:t>
            </a:r>
          </a:p>
          <a:p>
            <a:pPr marL="342900" indent="-342900">
              <a:lnSpc>
                <a:spcPct val="200000"/>
              </a:lnSpc>
              <a:buAutoNum type="arabicPeriod"/>
            </a:pPr>
            <a:r>
              <a:rPr lang="es-EC" dirty="0">
                <a:solidFill>
                  <a:schemeClr val="tx1"/>
                </a:solidFill>
              </a:rPr>
              <a:t>Tres en raya</a:t>
            </a:r>
          </a:p>
          <a:p>
            <a:pPr marL="342900" indent="-342900">
              <a:lnSpc>
                <a:spcPct val="200000"/>
              </a:lnSpc>
              <a:buAutoNum type="arabicPeriod"/>
            </a:pPr>
            <a:r>
              <a:rPr lang="es-EC" dirty="0" err="1" smtClean="0">
                <a:solidFill>
                  <a:schemeClr val="tx1"/>
                </a:solidFill>
              </a:rPr>
              <a:t>Cheats</a:t>
            </a:r>
            <a:endParaRPr lang="es-EC" dirty="0" smtClean="0">
              <a:solidFill>
                <a:schemeClr val="tx1"/>
              </a:solidFill>
            </a:endParaRPr>
          </a:p>
          <a:p>
            <a:pPr marL="342900" indent="-342900">
              <a:lnSpc>
                <a:spcPct val="200000"/>
              </a:lnSpc>
              <a:buAutoNum type="arabicPeriod"/>
            </a:pPr>
            <a:r>
              <a:rPr lang="es-EC" dirty="0" smtClean="0">
                <a:solidFill>
                  <a:schemeClr val="tx1"/>
                </a:solidFill>
              </a:rPr>
              <a:t>Seguridad</a:t>
            </a:r>
            <a:endParaRPr lang="es-EC" dirty="0">
              <a:solidFill>
                <a:schemeClr val="tx1"/>
              </a:solidFill>
            </a:endParaRPr>
          </a:p>
          <a:p>
            <a:pPr marL="342900" indent="-342900">
              <a:lnSpc>
                <a:spcPct val="200000"/>
              </a:lnSpc>
              <a:buAutoNum type="arabicPeriod"/>
            </a:pPr>
            <a:r>
              <a:rPr lang="es-EC" dirty="0">
                <a:solidFill>
                  <a:schemeClr val="tx1"/>
                </a:solidFill>
              </a:rPr>
              <a:t>Retrocesos</a:t>
            </a:r>
          </a:p>
          <a:p>
            <a:pPr marL="342900" indent="-342900">
              <a:lnSpc>
                <a:spcPct val="200000"/>
              </a:lnSpc>
              <a:buAutoNum type="arabicPeriod"/>
            </a:pPr>
            <a:r>
              <a:rPr lang="es-EC" dirty="0">
                <a:solidFill>
                  <a:schemeClr val="tx1"/>
                </a:solidFill>
              </a:rPr>
              <a:t>Decisiones</a:t>
            </a:r>
          </a:p>
          <a:p>
            <a:pPr marL="342900" indent="-342900">
              <a:buAutoNum type="arabicPeriod"/>
            </a:pPr>
            <a:endParaRPr lang="es-EC" dirty="0">
              <a:solidFill>
                <a:schemeClr val="tx1"/>
              </a:solidFill>
            </a:endParaRPr>
          </a:p>
        </p:txBody>
      </p:sp>
      <p:pic>
        <p:nvPicPr>
          <p:cNvPr id="4" name="Imagen 9" descr="Imagen que contiene mesa, edificio, hierba&#10;&#10;Descripción generada con confianza alta">
            <a:extLst>
              <a:ext uri="{FF2B5EF4-FFF2-40B4-BE49-F238E27FC236}">
                <a16:creationId xmlns:a16="http://schemas.microsoft.com/office/drawing/2014/main" id="{10D854C8-C9D0-44AA-AB93-4EDBDB0C7883}"/>
              </a:ext>
            </a:extLst>
          </p:cNvPr>
          <p:cNvPicPr>
            <a:picLocks noChangeAspect="1"/>
          </p:cNvPicPr>
          <p:nvPr/>
        </p:nvPicPr>
        <p:blipFill>
          <a:blip r:embed="rId3"/>
          <a:stretch>
            <a:fillRect/>
          </a:stretch>
        </p:blipFill>
        <p:spPr>
          <a:xfrm>
            <a:off x="1635731" y="433355"/>
            <a:ext cx="956128" cy="352053"/>
          </a:xfrm>
          <a:prstGeom prst="rect">
            <a:avLst/>
          </a:prstGeom>
        </p:spPr>
      </p:pic>
      <p:sp>
        <p:nvSpPr>
          <p:cNvPr id="11" name="Shape 239">
            <a:extLst>
              <a:ext uri="{FF2B5EF4-FFF2-40B4-BE49-F238E27FC236}">
                <a16:creationId xmlns:a16="http://schemas.microsoft.com/office/drawing/2014/main" id="{4ADE0EC6-CB77-4EDB-B851-2B3CE2284BF0}"/>
              </a:ext>
            </a:extLst>
          </p:cNvPr>
          <p:cNvSpPr txBox="1">
            <a:spLocks/>
          </p:cNvSpPr>
          <p:nvPr/>
        </p:nvSpPr>
        <p:spPr>
          <a:xfrm>
            <a:off x="5591135" y="1236140"/>
            <a:ext cx="1762957"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s-ES"/>
              <a:t>Tienda</a:t>
            </a:r>
          </a:p>
        </p:txBody>
      </p:sp>
      <p:sp>
        <p:nvSpPr>
          <p:cNvPr id="12" name="Shape 238">
            <a:extLst>
              <a:ext uri="{FF2B5EF4-FFF2-40B4-BE49-F238E27FC236}">
                <a16:creationId xmlns:a16="http://schemas.microsoft.com/office/drawing/2014/main" id="{0F9F1776-E018-4D78-A103-218CBF261174}"/>
              </a:ext>
            </a:extLst>
          </p:cNvPr>
          <p:cNvSpPr txBox="1">
            <a:spLocks/>
          </p:cNvSpPr>
          <p:nvPr/>
        </p:nvSpPr>
        <p:spPr>
          <a:xfrm>
            <a:off x="3895572" y="1718469"/>
            <a:ext cx="3630941" cy="9508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buNone/>
            </a:pPr>
            <a:r>
              <a:rPr lang="es-ES"/>
              <a:t>Un lugar donde el jugador puede comprar objetos útiles para su aventura.</a:t>
            </a:r>
          </a:p>
        </p:txBody>
      </p:sp>
      <p:pic>
        <p:nvPicPr>
          <p:cNvPr id="14" name="Imagen 15" descr="Imagen que contiene pared, negro&#10;&#10;Descripción generada con confianza alta">
            <a:extLst>
              <a:ext uri="{FF2B5EF4-FFF2-40B4-BE49-F238E27FC236}">
                <a16:creationId xmlns:a16="http://schemas.microsoft.com/office/drawing/2014/main" id="{ECD95B49-56E1-4D8F-BC52-AC645C9C7DEB}"/>
              </a:ext>
            </a:extLst>
          </p:cNvPr>
          <p:cNvPicPr>
            <a:picLocks noChangeAspect="1"/>
          </p:cNvPicPr>
          <p:nvPr/>
        </p:nvPicPr>
        <p:blipFill>
          <a:blip r:embed="rId4"/>
          <a:stretch>
            <a:fillRect/>
          </a:stretch>
        </p:blipFill>
        <p:spPr>
          <a:xfrm>
            <a:off x="5014686" y="2743375"/>
            <a:ext cx="2353129" cy="1679679"/>
          </a:xfrm>
          <a:prstGeom prst="rect">
            <a:avLst/>
          </a:prstGeom>
        </p:spPr>
      </p:pic>
      <p:sp>
        <p:nvSpPr>
          <p:cNvPr id="17" name="Shape 239">
            <a:extLst>
              <a:ext uri="{FF2B5EF4-FFF2-40B4-BE49-F238E27FC236}">
                <a16:creationId xmlns:a16="http://schemas.microsoft.com/office/drawing/2014/main" id="{C60E7EC5-7B6D-4C59-B6DD-08943CC3D35C}"/>
              </a:ext>
            </a:extLst>
          </p:cNvPr>
          <p:cNvSpPr txBox="1">
            <a:spLocks/>
          </p:cNvSpPr>
          <p:nvPr/>
        </p:nvSpPr>
        <p:spPr>
          <a:xfrm>
            <a:off x="291605" y="2350110"/>
            <a:ext cx="2053243" cy="572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s-ES"/>
              <a:t>Boss final</a:t>
            </a:r>
          </a:p>
        </p:txBody>
      </p:sp>
      <p:sp>
        <p:nvSpPr>
          <p:cNvPr id="18" name="Shape 238">
            <a:extLst>
              <a:ext uri="{FF2B5EF4-FFF2-40B4-BE49-F238E27FC236}">
                <a16:creationId xmlns:a16="http://schemas.microsoft.com/office/drawing/2014/main" id="{5442972D-8048-4E0F-AE25-1099F5BD6896}"/>
              </a:ext>
            </a:extLst>
          </p:cNvPr>
          <p:cNvSpPr txBox="1">
            <a:spLocks/>
          </p:cNvSpPr>
          <p:nvPr/>
        </p:nvSpPr>
        <p:spPr>
          <a:xfrm>
            <a:off x="682472" y="2741726"/>
            <a:ext cx="3630941" cy="9508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buNone/>
            </a:pPr>
            <a:r>
              <a:rPr lang="es-ES"/>
              <a:t>Un jefe final que aparece al matar cierta cantidad de enemigos, posee mucha vida</a:t>
            </a:r>
          </a:p>
        </p:txBody>
      </p:sp>
      <p:pic>
        <p:nvPicPr>
          <p:cNvPr id="20" name="Imagen 21">
            <a:extLst>
              <a:ext uri="{FF2B5EF4-FFF2-40B4-BE49-F238E27FC236}">
                <a16:creationId xmlns:a16="http://schemas.microsoft.com/office/drawing/2014/main" id="{6486F7E1-1C77-4068-BF46-09E6A2562666}"/>
              </a:ext>
            </a:extLst>
          </p:cNvPr>
          <p:cNvPicPr>
            <a:picLocks noChangeAspect="1"/>
          </p:cNvPicPr>
          <p:nvPr/>
        </p:nvPicPr>
        <p:blipFill>
          <a:blip r:embed="rId5"/>
          <a:stretch>
            <a:fillRect/>
          </a:stretch>
        </p:blipFill>
        <p:spPr>
          <a:xfrm>
            <a:off x="1038905" y="3689803"/>
            <a:ext cx="1895475" cy="1428750"/>
          </a:xfrm>
          <a:prstGeom prst="rect">
            <a:avLst/>
          </a:prstGeom>
        </p:spPr>
      </p:pic>
    </p:spTree>
    <p:extLst>
      <p:ext uri="{BB962C8B-B14F-4D97-AF65-F5344CB8AC3E}">
        <p14:creationId xmlns:p14="http://schemas.microsoft.com/office/powerpoint/2010/main" val="350551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randombar(horizontal)">
                                      <p:cBhvr>
                                        <p:cTn id="7" dur="500"/>
                                        <p:tgtEl>
                                          <p:spTgt spid="23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238"/>
                                        </p:tgtEl>
                                        <p:attrNameLst>
                                          <p:attrName>style.visibility</p:attrName>
                                        </p:attrNameLst>
                                      </p:cBhvr>
                                      <p:to>
                                        <p:strVal val="visible"/>
                                      </p:to>
                                    </p:set>
                                    <p:animEffect transition="in" filter="box(in)">
                                      <p:cBhvr>
                                        <p:cTn id="18" dur="2000"/>
                                        <p:tgtEl>
                                          <p:spTgt spid="238"/>
                                        </p:tgtEl>
                                      </p:cBhvr>
                                    </p:animEffect>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900" decel="100000" fill="hold"/>
                                        <p:tgtEl>
                                          <p:spTgt spid="11"/>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strips(downLeft)">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5"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vertical)">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p:cTn id="53" dur="500" fill="hold"/>
                                        <p:tgtEl>
                                          <p:spTgt spid="20"/>
                                        </p:tgtEl>
                                        <p:attrNameLst>
                                          <p:attrName>ppt_w</p:attrName>
                                        </p:attrNameLst>
                                      </p:cBhvr>
                                      <p:tavLst>
                                        <p:tav tm="0">
                                          <p:val>
                                            <p:fltVal val="0"/>
                                          </p:val>
                                        </p:tav>
                                        <p:tav tm="100000">
                                          <p:val>
                                            <p:strVal val="#ppt_w"/>
                                          </p:val>
                                        </p:tav>
                                      </p:tavLst>
                                    </p:anim>
                                    <p:anim calcmode="lin" valueType="num">
                                      <p:cBhvr>
                                        <p:cTn id="54" dur="500" fill="hold"/>
                                        <p:tgtEl>
                                          <p:spTgt spid="20"/>
                                        </p:tgtEl>
                                        <p:attrNameLst>
                                          <p:attrName>ppt_h</p:attrName>
                                        </p:attrNameLst>
                                      </p:cBhvr>
                                      <p:tavLst>
                                        <p:tav tm="0">
                                          <p:val>
                                            <p:fltVal val="0"/>
                                          </p:val>
                                        </p:tav>
                                        <p:tav tm="100000">
                                          <p:val>
                                            <p:strVal val="#ppt_h"/>
                                          </p:val>
                                        </p:tav>
                                      </p:tavLst>
                                    </p:anim>
                                    <p:animEffect transition="in" filter="fade">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39" grpId="0"/>
      <p:bldP spid="11" grpId="0"/>
      <p:bldP spid="12"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123525" y="3285104"/>
            <a:ext cx="3139725" cy="1570875"/>
          </a:xfrm>
          <a:prstGeom prst="rect">
            <a:avLst/>
          </a:prstGeom>
        </p:spPr>
        <p:txBody>
          <a:bodyPr spcFirstLastPara="1" wrap="square" lIns="91425" tIns="91425" rIns="91425" bIns="91425" anchor="t" anchorCtr="0">
            <a:noAutofit/>
          </a:bodyPr>
          <a:lstStyle/>
          <a:p>
            <a:pPr algn="just">
              <a:buNone/>
            </a:pPr>
            <a:r>
              <a:rPr lang="es-ES"/>
              <a:t>Para implementar colisiones se usó </a:t>
            </a:r>
            <a:r>
              <a:rPr lang="es-ES" err="1"/>
              <a:t>hitbox</a:t>
            </a:r>
            <a:r>
              <a:rPr lang="es-ES"/>
              <a:t>, que fueron implementados con la clase </a:t>
            </a:r>
            <a:r>
              <a:rPr lang="es-ES" err="1"/>
              <a:t>Rectangle</a:t>
            </a:r>
            <a:r>
              <a:rPr lang="es-ES"/>
              <a:t> de java.</a:t>
            </a:r>
          </a:p>
        </p:txBody>
      </p:sp>
      <p:sp>
        <p:nvSpPr>
          <p:cNvPr id="239" name="Shape 239"/>
          <p:cNvSpPr txBox="1">
            <a:spLocks noGrp="1"/>
          </p:cNvSpPr>
          <p:nvPr>
            <p:ph type="title"/>
          </p:nvPr>
        </p:nvSpPr>
        <p:spPr>
          <a:xfrm>
            <a:off x="486075" y="294359"/>
            <a:ext cx="2571675" cy="6360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s-ES"/>
              <a:t>COLISIONES</a:t>
            </a:r>
          </a:p>
        </p:txBody>
      </p:sp>
      <p:sp>
        <p:nvSpPr>
          <p:cNvPr id="5" name="Rectángulo 4"/>
          <p:cNvSpPr/>
          <p:nvPr/>
        </p:nvSpPr>
        <p:spPr>
          <a:xfrm>
            <a:off x="7530297" y="10886"/>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6" name="Rectángulo 5"/>
          <p:cNvSpPr/>
          <p:nvPr/>
        </p:nvSpPr>
        <p:spPr>
          <a:xfrm>
            <a:off x="7685068" y="554465"/>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CuadroTexto 6"/>
          <p:cNvSpPr txBox="1"/>
          <p:nvPr/>
        </p:nvSpPr>
        <p:spPr>
          <a:xfrm>
            <a:off x="7756822" y="529507"/>
            <a:ext cx="1140763" cy="307777"/>
          </a:xfrm>
          <a:prstGeom prst="rect">
            <a:avLst/>
          </a:prstGeom>
          <a:noFill/>
        </p:spPr>
        <p:txBody>
          <a:bodyPr wrap="square" rtlCol="0">
            <a:spAutoFit/>
          </a:bodyPr>
          <a:lstStyle/>
          <a:p>
            <a:r>
              <a:rPr lang="es-EC" b="1" i="1"/>
              <a:t>Contenido</a:t>
            </a:r>
          </a:p>
        </p:txBody>
      </p:sp>
      <p:sp>
        <p:nvSpPr>
          <p:cNvPr id="8" name="Rectángulo redondeado 7"/>
          <p:cNvSpPr/>
          <p:nvPr/>
        </p:nvSpPr>
        <p:spPr>
          <a:xfrm>
            <a:off x="7550845" y="2232352"/>
            <a:ext cx="1613703" cy="339398"/>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9" name="CuadroTexto 8"/>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marL="342900" indent="-342900">
              <a:lnSpc>
                <a:spcPct val="200000"/>
              </a:lnSpc>
              <a:buAutoNum type="arabicPeriod"/>
            </a:pPr>
            <a:r>
              <a:rPr lang="es-EC" dirty="0">
                <a:solidFill>
                  <a:schemeClr val="bg1"/>
                </a:solidFill>
              </a:rPr>
              <a:t>Videojuego</a:t>
            </a:r>
          </a:p>
          <a:p>
            <a:pPr marL="342900" indent="-342900">
              <a:lnSpc>
                <a:spcPct val="200000"/>
              </a:lnSpc>
              <a:buAutoNum type="arabicPeriod"/>
            </a:pPr>
            <a:r>
              <a:rPr lang="es-EC" dirty="0">
                <a:solidFill>
                  <a:schemeClr val="tx1"/>
                </a:solidFill>
              </a:rPr>
              <a:t>Tres en raya</a:t>
            </a:r>
          </a:p>
          <a:p>
            <a:pPr marL="342900" indent="-342900">
              <a:lnSpc>
                <a:spcPct val="200000"/>
              </a:lnSpc>
              <a:buAutoNum type="arabicPeriod"/>
            </a:pPr>
            <a:r>
              <a:rPr lang="es-EC" dirty="0" err="1">
                <a:solidFill>
                  <a:schemeClr val="tx1"/>
                </a:solidFill>
              </a:rPr>
              <a:t>Cheats</a:t>
            </a:r>
            <a:endParaRPr lang="es-EC" dirty="0">
              <a:solidFill>
                <a:schemeClr val="tx1"/>
              </a:solidFill>
            </a:endParaRPr>
          </a:p>
          <a:p>
            <a:pPr marL="342900" indent="-342900">
              <a:lnSpc>
                <a:spcPct val="200000"/>
              </a:lnSpc>
              <a:buAutoNum type="arabicPeriod"/>
            </a:pPr>
            <a:r>
              <a:rPr lang="es-EC" dirty="0">
                <a:solidFill>
                  <a:schemeClr val="tx1"/>
                </a:solidFill>
              </a:rPr>
              <a:t>Seguridad</a:t>
            </a:r>
          </a:p>
          <a:p>
            <a:pPr marL="342900" indent="-342900">
              <a:lnSpc>
                <a:spcPct val="200000"/>
              </a:lnSpc>
              <a:buAutoNum type="arabicPeriod"/>
            </a:pPr>
            <a:r>
              <a:rPr lang="es-EC" dirty="0">
                <a:solidFill>
                  <a:schemeClr val="tx1"/>
                </a:solidFill>
              </a:rPr>
              <a:t>Retrocesos</a:t>
            </a:r>
          </a:p>
          <a:p>
            <a:pPr marL="342900" indent="-342900">
              <a:lnSpc>
                <a:spcPct val="200000"/>
              </a:lnSpc>
              <a:buAutoNum type="arabicPeriod"/>
            </a:pPr>
            <a:r>
              <a:rPr lang="es-EC" dirty="0">
                <a:solidFill>
                  <a:schemeClr val="tx1"/>
                </a:solidFill>
              </a:rPr>
              <a:t>Decisiones</a:t>
            </a:r>
          </a:p>
          <a:p>
            <a:pPr marL="342900" indent="-342900">
              <a:buAutoNum type="arabicPeriod"/>
            </a:pPr>
            <a:endParaRPr lang="es-EC" dirty="0">
              <a:solidFill>
                <a:schemeClr val="tx1"/>
              </a:solidFill>
            </a:endParaRPr>
          </a:p>
        </p:txBody>
      </p:sp>
      <p:pic>
        <p:nvPicPr>
          <p:cNvPr id="2" name="Imagen 2" descr="Imagen que contiene mapa&#10;&#10;Descripción generada con confianza alta">
            <a:extLst>
              <a:ext uri="{FF2B5EF4-FFF2-40B4-BE49-F238E27FC236}">
                <a16:creationId xmlns:a16="http://schemas.microsoft.com/office/drawing/2014/main" id="{336BD1EB-3DFC-449A-A4DD-BBB62A75422E}"/>
              </a:ext>
            </a:extLst>
          </p:cNvPr>
          <p:cNvPicPr>
            <a:picLocks noChangeAspect="1"/>
          </p:cNvPicPr>
          <p:nvPr/>
        </p:nvPicPr>
        <p:blipFill>
          <a:blip r:embed="rId3"/>
          <a:stretch>
            <a:fillRect/>
          </a:stretch>
        </p:blipFill>
        <p:spPr>
          <a:xfrm>
            <a:off x="485775" y="1011393"/>
            <a:ext cx="2171700" cy="2196790"/>
          </a:xfrm>
          <a:prstGeom prst="rect">
            <a:avLst/>
          </a:prstGeom>
        </p:spPr>
      </p:pic>
      <p:sp>
        <p:nvSpPr>
          <p:cNvPr id="4" name="Shape 239">
            <a:extLst>
              <a:ext uri="{FF2B5EF4-FFF2-40B4-BE49-F238E27FC236}">
                <a16:creationId xmlns:a16="http://schemas.microsoft.com/office/drawing/2014/main" id="{D4A63F7C-5627-428B-87B1-DAF4CDEA27E3}"/>
              </a:ext>
            </a:extLst>
          </p:cNvPr>
          <p:cNvSpPr txBox="1">
            <a:spLocks/>
          </p:cNvSpPr>
          <p:nvPr/>
        </p:nvSpPr>
        <p:spPr>
          <a:xfrm>
            <a:off x="3798054" y="784217"/>
            <a:ext cx="2571675"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algn="ctr"/>
            <a:r>
              <a:rPr lang="es-ES" dirty="0"/>
              <a:t>HUD</a:t>
            </a:r>
          </a:p>
        </p:txBody>
      </p:sp>
      <p:pic>
        <p:nvPicPr>
          <p:cNvPr id="10" name="Imagen 11">
            <a:extLst>
              <a:ext uri="{FF2B5EF4-FFF2-40B4-BE49-F238E27FC236}">
                <a16:creationId xmlns:a16="http://schemas.microsoft.com/office/drawing/2014/main" id="{6040CD3D-9F88-450C-812E-773EB00755AD}"/>
              </a:ext>
            </a:extLst>
          </p:cNvPr>
          <p:cNvPicPr>
            <a:picLocks noChangeAspect="1"/>
          </p:cNvPicPr>
          <p:nvPr/>
        </p:nvPicPr>
        <p:blipFill>
          <a:blip r:embed="rId4"/>
          <a:stretch>
            <a:fillRect/>
          </a:stretch>
        </p:blipFill>
        <p:spPr>
          <a:xfrm>
            <a:off x="2867025" y="1967873"/>
            <a:ext cx="4562475" cy="647138"/>
          </a:xfrm>
          <a:prstGeom prst="rect">
            <a:avLst/>
          </a:prstGeom>
        </p:spPr>
      </p:pic>
      <p:sp>
        <p:nvSpPr>
          <p:cNvPr id="13" name="Shape 238">
            <a:extLst>
              <a:ext uri="{FF2B5EF4-FFF2-40B4-BE49-F238E27FC236}">
                <a16:creationId xmlns:a16="http://schemas.microsoft.com/office/drawing/2014/main" id="{E1C020AD-89A3-4183-9E3F-109AD72C82A3}"/>
              </a:ext>
            </a:extLst>
          </p:cNvPr>
          <p:cNvSpPr txBox="1">
            <a:spLocks/>
          </p:cNvSpPr>
          <p:nvPr/>
        </p:nvSpPr>
        <p:spPr>
          <a:xfrm>
            <a:off x="2860521" y="3263333"/>
            <a:ext cx="4587525" cy="12433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algn="just">
              <a:buNone/>
            </a:pPr>
            <a:r>
              <a:rPr lang="es-ES" dirty="0"/>
              <a:t>El HUD  fue implementado con una imagen previa que sirve de fondo, y la clase </a:t>
            </a:r>
            <a:r>
              <a:rPr lang="es-ES" dirty="0" err="1"/>
              <a:t>Graphics</a:t>
            </a:r>
            <a:r>
              <a:rPr lang="es-ES" dirty="0"/>
              <a:t> con sus métodos nos ayudan a dibujar el resto de la interface.</a:t>
            </a:r>
          </a:p>
        </p:txBody>
      </p:sp>
    </p:spTree>
    <p:extLst>
      <p:ext uri="{BB962C8B-B14F-4D97-AF65-F5344CB8AC3E}">
        <p14:creationId xmlns:p14="http://schemas.microsoft.com/office/powerpoint/2010/main" val="1940980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5" name="Rectángulo 4"/>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6" name="Rectángulo 5"/>
          <p:cNvSpPr/>
          <p:nvPr/>
        </p:nvSpPr>
        <p:spPr>
          <a:xfrm>
            <a:off x="7685068" y="554465"/>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CuadroTexto 6"/>
          <p:cNvSpPr txBox="1"/>
          <p:nvPr/>
        </p:nvSpPr>
        <p:spPr>
          <a:xfrm>
            <a:off x="7756822" y="529507"/>
            <a:ext cx="1140763" cy="307777"/>
          </a:xfrm>
          <a:prstGeom prst="rect">
            <a:avLst/>
          </a:prstGeom>
          <a:noFill/>
        </p:spPr>
        <p:txBody>
          <a:bodyPr wrap="square" rtlCol="0">
            <a:spAutoFit/>
          </a:bodyPr>
          <a:lstStyle/>
          <a:p>
            <a:r>
              <a:rPr lang="es-EC" b="1" i="1"/>
              <a:t>Contenido</a:t>
            </a:r>
          </a:p>
        </p:txBody>
      </p:sp>
      <p:sp>
        <p:nvSpPr>
          <p:cNvPr id="8" name="Rectángulo redondeado 7"/>
          <p:cNvSpPr/>
          <p:nvPr/>
        </p:nvSpPr>
        <p:spPr>
          <a:xfrm>
            <a:off x="7550845" y="2232352"/>
            <a:ext cx="1613703" cy="339398"/>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9" name="CuadroTexto 8"/>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marL="342900" indent="-342900">
              <a:lnSpc>
                <a:spcPct val="200000"/>
              </a:lnSpc>
              <a:buAutoNum type="arabicPeriod"/>
            </a:pPr>
            <a:r>
              <a:rPr lang="es-EC" dirty="0">
                <a:solidFill>
                  <a:schemeClr val="bg1"/>
                </a:solidFill>
              </a:rPr>
              <a:t>Videojuego</a:t>
            </a:r>
          </a:p>
          <a:p>
            <a:pPr marL="342900" indent="-342900">
              <a:lnSpc>
                <a:spcPct val="200000"/>
              </a:lnSpc>
              <a:buAutoNum type="arabicPeriod"/>
            </a:pPr>
            <a:r>
              <a:rPr lang="es-EC" dirty="0">
                <a:solidFill>
                  <a:schemeClr val="tx1"/>
                </a:solidFill>
              </a:rPr>
              <a:t>Tres en raya</a:t>
            </a:r>
          </a:p>
          <a:p>
            <a:pPr marL="342900" indent="-342900">
              <a:lnSpc>
                <a:spcPct val="200000"/>
              </a:lnSpc>
              <a:buAutoNum type="arabicPeriod"/>
            </a:pPr>
            <a:r>
              <a:rPr lang="es-EC" dirty="0" err="1">
                <a:solidFill>
                  <a:schemeClr val="tx1"/>
                </a:solidFill>
              </a:rPr>
              <a:t>Cheats</a:t>
            </a:r>
            <a:endParaRPr lang="es-EC" dirty="0">
              <a:solidFill>
                <a:schemeClr val="tx1"/>
              </a:solidFill>
            </a:endParaRPr>
          </a:p>
          <a:p>
            <a:pPr marL="342900" indent="-342900">
              <a:lnSpc>
                <a:spcPct val="200000"/>
              </a:lnSpc>
              <a:buAutoNum type="arabicPeriod"/>
            </a:pPr>
            <a:r>
              <a:rPr lang="es-EC" dirty="0">
                <a:solidFill>
                  <a:schemeClr val="tx1"/>
                </a:solidFill>
              </a:rPr>
              <a:t>Seguridad</a:t>
            </a:r>
          </a:p>
          <a:p>
            <a:pPr marL="342900" indent="-342900">
              <a:lnSpc>
                <a:spcPct val="200000"/>
              </a:lnSpc>
              <a:buAutoNum type="arabicPeriod"/>
            </a:pPr>
            <a:r>
              <a:rPr lang="es-EC" dirty="0">
                <a:solidFill>
                  <a:schemeClr val="tx1"/>
                </a:solidFill>
              </a:rPr>
              <a:t>Retrocesos</a:t>
            </a:r>
          </a:p>
          <a:p>
            <a:pPr marL="342900" indent="-342900">
              <a:lnSpc>
                <a:spcPct val="200000"/>
              </a:lnSpc>
              <a:buAutoNum type="arabicPeriod"/>
            </a:pPr>
            <a:r>
              <a:rPr lang="es-EC" dirty="0">
                <a:solidFill>
                  <a:schemeClr val="tx1"/>
                </a:solidFill>
              </a:rPr>
              <a:t>Decisiones</a:t>
            </a:r>
          </a:p>
          <a:p>
            <a:pPr marL="342900" indent="-342900">
              <a:buAutoNum type="arabicPeriod"/>
            </a:pPr>
            <a:endParaRPr lang="es-EC" dirty="0">
              <a:solidFill>
                <a:schemeClr val="tx1"/>
              </a:solidFill>
            </a:endParaRPr>
          </a:p>
        </p:txBody>
      </p:sp>
      <p:sp>
        <p:nvSpPr>
          <p:cNvPr id="14" name="Shape 239">
            <a:extLst>
              <a:ext uri="{FF2B5EF4-FFF2-40B4-BE49-F238E27FC236}">
                <a16:creationId xmlns:a16="http://schemas.microsoft.com/office/drawing/2014/main" id="{5B9900EC-AB12-4260-8218-165100D1D021}"/>
              </a:ext>
            </a:extLst>
          </p:cNvPr>
          <p:cNvSpPr txBox="1">
            <a:spLocks/>
          </p:cNvSpPr>
          <p:nvPr/>
        </p:nvSpPr>
        <p:spPr>
          <a:xfrm>
            <a:off x="2554361" y="610045"/>
            <a:ext cx="2809800"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algn="ctr"/>
            <a:r>
              <a:rPr lang="es-ES" dirty="0"/>
              <a:t>Bola de fuego</a:t>
            </a:r>
          </a:p>
        </p:txBody>
      </p:sp>
      <p:sp>
        <p:nvSpPr>
          <p:cNvPr id="19" name="Shape 238">
            <a:extLst>
              <a:ext uri="{FF2B5EF4-FFF2-40B4-BE49-F238E27FC236}">
                <a16:creationId xmlns:a16="http://schemas.microsoft.com/office/drawing/2014/main" id="{FCC45A95-632A-4FD0-8952-2AA8E7901281}"/>
              </a:ext>
            </a:extLst>
          </p:cNvPr>
          <p:cNvSpPr txBox="1">
            <a:spLocks/>
          </p:cNvSpPr>
          <p:nvPr/>
        </p:nvSpPr>
        <p:spPr>
          <a:xfrm>
            <a:off x="1762426" y="3419815"/>
            <a:ext cx="4587525" cy="13803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algn="just">
              <a:buNone/>
            </a:pPr>
            <a:r>
              <a:rPr lang="es-ES" dirty="0"/>
              <a:t>Implementación similar a la clase bala, la diferencia está en que esta habilidad es ilimitada, solo dependiendo del mana del jugador</a:t>
            </a:r>
          </a:p>
        </p:txBody>
      </p:sp>
      <p:pic>
        <p:nvPicPr>
          <p:cNvPr id="15" name="picture" title="Insertando imagen..."/>
          <p:cNvPicPr/>
          <p:nvPr/>
        </p:nvPicPr>
        <p:blipFill>
          <a:blip r:embed="rId3">
            <a:extLst>
              <a:ext uri="{28A0092B-C50C-407E-A947-70E740481C1C}">
                <a14:useLocalDpi xmlns:a14="http://schemas.microsoft.com/office/drawing/2010/main" val="0"/>
              </a:ext>
            </a:extLst>
          </a:blip>
          <a:stretch>
            <a:fillRect/>
          </a:stretch>
        </p:blipFill>
        <p:spPr>
          <a:xfrm>
            <a:off x="1743754" y="1462087"/>
            <a:ext cx="4371975" cy="1762125"/>
          </a:xfrm>
          <a:prstGeom prst="rect">
            <a:avLst/>
          </a:prstGeom>
        </p:spPr>
      </p:pic>
    </p:spTree>
    <p:extLst>
      <p:ext uri="{BB962C8B-B14F-4D97-AF65-F5344CB8AC3E}">
        <p14:creationId xmlns:p14="http://schemas.microsoft.com/office/powerpoint/2010/main" val="26193583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Shape 239"/>
          <p:cNvSpPr txBox="1">
            <a:spLocks noGrp="1"/>
          </p:cNvSpPr>
          <p:nvPr>
            <p:ph type="title"/>
          </p:nvPr>
        </p:nvSpPr>
        <p:spPr>
          <a:xfrm>
            <a:off x="964358" y="1576162"/>
            <a:ext cx="6227551" cy="1610679"/>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EC" sz="6000"/>
              <a:t>DEMOSTRACIÓN</a:t>
            </a:r>
            <a:endParaRPr sz="6000"/>
          </a:p>
        </p:txBody>
      </p:sp>
      <p:sp>
        <p:nvSpPr>
          <p:cNvPr id="5" name="Rectángulo 4"/>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6" name="Rectángulo 5"/>
          <p:cNvSpPr/>
          <p:nvPr/>
        </p:nvSpPr>
        <p:spPr>
          <a:xfrm>
            <a:off x="7685068" y="554465"/>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CuadroTexto 6"/>
          <p:cNvSpPr txBox="1"/>
          <p:nvPr/>
        </p:nvSpPr>
        <p:spPr>
          <a:xfrm>
            <a:off x="7756822" y="529507"/>
            <a:ext cx="1140763" cy="307777"/>
          </a:xfrm>
          <a:prstGeom prst="rect">
            <a:avLst/>
          </a:prstGeom>
          <a:noFill/>
        </p:spPr>
        <p:txBody>
          <a:bodyPr wrap="square" rtlCol="0">
            <a:spAutoFit/>
          </a:bodyPr>
          <a:lstStyle/>
          <a:p>
            <a:r>
              <a:rPr lang="es-EC" b="1" i="1"/>
              <a:t>Contenido</a:t>
            </a:r>
          </a:p>
        </p:txBody>
      </p:sp>
      <p:sp>
        <p:nvSpPr>
          <p:cNvPr id="8" name="Rectángulo redondeado 7"/>
          <p:cNvSpPr/>
          <p:nvPr/>
        </p:nvSpPr>
        <p:spPr>
          <a:xfrm>
            <a:off x="7550845" y="2232352"/>
            <a:ext cx="1593155" cy="339398"/>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9" name="CuadroTexto 8"/>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marL="342900" indent="-342900">
              <a:lnSpc>
                <a:spcPct val="200000"/>
              </a:lnSpc>
              <a:buAutoNum type="arabicPeriod"/>
            </a:pPr>
            <a:r>
              <a:rPr lang="es-EC" dirty="0">
                <a:solidFill>
                  <a:schemeClr val="bg1"/>
                </a:solidFill>
              </a:rPr>
              <a:t>Videojuego</a:t>
            </a:r>
          </a:p>
          <a:p>
            <a:pPr marL="342900" indent="-342900">
              <a:lnSpc>
                <a:spcPct val="200000"/>
              </a:lnSpc>
              <a:buAutoNum type="arabicPeriod"/>
            </a:pPr>
            <a:r>
              <a:rPr lang="es-EC" dirty="0">
                <a:solidFill>
                  <a:schemeClr val="tx1"/>
                </a:solidFill>
              </a:rPr>
              <a:t>Tres en raya</a:t>
            </a:r>
          </a:p>
          <a:p>
            <a:pPr marL="342900" indent="-342900">
              <a:lnSpc>
                <a:spcPct val="200000"/>
              </a:lnSpc>
              <a:buAutoNum type="arabicPeriod"/>
            </a:pPr>
            <a:r>
              <a:rPr lang="es-EC" dirty="0" err="1">
                <a:solidFill>
                  <a:schemeClr val="tx1"/>
                </a:solidFill>
              </a:rPr>
              <a:t>Cheats</a:t>
            </a:r>
            <a:endParaRPr lang="es-EC" dirty="0">
              <a:solidFill>
                <a:schemeClr val="tx1"/>
              </a:solidFill>
            </a:endParaRPr>
          </a:p>
          <a:p>
            <a:pPr marL="342900" indent="-342900">
              <a:lnSpc>
                <a:spcPct val="200000"/>
              </a:lnSpc>
              <a:buAutoNum type="arabicPeriod"/>
            </a:pPr>
            <a:r>
              <a:rPr lang="es-EC" dirty="0">
                <a:solidFill>
                  <a:schemeClr val="tx1"/>
                </a:solidFill>
              </a:rPr>
              <a:t>Seguridad</a:t>
            </a:r>
          </a:p>
          <a:p>
            <a:pPr marL="342900" indent="-342900">
              <a:lnSpc>
                <a:spcPct val="200000"/>
              </a:lnSpc>
              <a:buAutoNum type="arabicPeriod"/>
            </a:pPr>
            <a:r>
              <a:rPr lang="es-EC" dirty="0">
                <a:solidFill>
                  <a:schemeClr val="tx1"/>
                </a:solidFill>
              </a:rPr>
              <a:t>Retrocesos</a:t>
            </a:r>
          </a:p>
          <a:p>
            <a:pPr marL="342900" indent="-342900">
              <a:lnSpc>
                <a:spcPct val="200000"/>
              </a:lnSpc>
              <a:buAutoNum type="arabicPeriod"/>
            </a:pPr>
            <a:r>
              <a:rPr lang="es-EC" dirty="0">
                <a:solidFill>
                  <a:schemeClr val="tx1"/>
                </a:solidFill>
              </a:rPr>
              <a:t>Decisiones</a:t>
            </a:r>
          </a:p>
          <a:p>
            <a:pPr marL="342900" indent="-342900">
              <a:buAutoNum type="arabicPeriod"/>
            </a:pPr>
            <a:endParaRPr lang="es-EC" dirty="0">
              <a:solidFill>
                <a:schemeClr val="tx1"/>
              </a:solidFill>
            </a:endParaRPr>
          </a:p>
        </p:txBody>
      </p:sp>
    </p:spTree>
    <p:extLst>
      <p:ext uri="{BB962C8B-B14F-4D97-AF65-F5344CB8AC3E}">
        <p14:creationId xmlns:p14="http://schemas.microsoft.com/office/powerpoint/2010/main" val="17492071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5" name="Rectángulo 4"/>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6" name="Rectángulo 5"/>
          <p:cNvSpPr/>
          <p:nvPr/>
        </p:nvSpPr>
        <p:spPr>
          <a:xfrm>
            <a:off x="7685068" y="554465"/>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CuadroTexto 6"/>
          <p:cNvSpPr txBox="1"/>
          <p:nvPr/>
        </p:nvSpPr>
        <p:spPr>
          <a:xfrm>
            <a:off x="7756822" y="529507"/>
            <a:ext cx="1140763" cy="307777"/>
          </a:xfrm>
          <a:prstGeom prst="rect">
            <a:avLst/>
          </a:prstGeom>
          <a:noFill/>
        </p:spPr>
        <p:txBody>
          <a:bodyPr wrap="square" rtlCol="0">
            <a:spAutoFit/>
          </a:bodyPr>
          <a:lstStyle/>
          <a:p>
            <a:r>
              <a:rPr lang="es-EC" b="1" i="1"/>
              <a:t>Contenido</a:t>
            </a:r>
          </a:p>
        </p:txBody>
      </p:sp>
      <p:sp>
        <p:nvSpPr>
          <p:cNvPr id="8" name="Rectángulo redondeado 7"/>
          <p:cNvSpPr/>
          <p:nvPr/>
        </p:nvSpPr>
        <p:spPr>
          <a:xfrm>
            <a:off x="7530297" y="2630184"/>
            <a:ext cx="1613703" cy="406265"/>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11" name="Rectángulo redondeado 10"/>
          <p:cNvSpPr/>
          <p:nvPr/>
        </p:nvSpPr>
        <p:spPr>
          <a:xfrm>
            <a:off x="7520350" y="2204230"/>
            <a:ext cx="1613703" cy="4062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C"/>
          </a:p>
        </p:txBody>
      </p:sp>
      <p:sp>
        <p:nvSpPr>
          <p:cNvPr id="12" name="CuadroTexto 11"/>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a:lnSpc>
                <a:spcPct val="200000"/>
              </a:lnSpc>
            </a:pPr>
            <a:r>
              <a:rPr lang="es-EC" dirty="0">
                <a:solidFill>
                  <a:schemeClr val="tx1"/>
                </a:solidFill>
              </a:rPr>
              <a:t>       Videojuego</a:t>
            </a:r>
          </a:p>
          <a:p>
            <a:pPr>
              <a:lnSpc>
                <a:spcPct val="200000"/>
              </a:lnSpc>
            </a:pPr>
            <a:r>
              <a:rPr lang="es-EC" dirty="0">
                <a:solidFill>
                  <a:schemeClr val="bg1"/>
                </a:solidFill>
              </a:rPr>
              <a:t>3.    Tres en raya</a:t>
            </a:r>
          </a:p>
          <a:p>
            <a:pPr>
              <a:lnSpc>
                <a:spcPct val="200000"/>
              </a:lnSpc>
            </a:pPr>
            <a:r>
              <a:rPr lang="es-EC" dirty="0">
                <a:solidFill>
                  <a:schemeClr val="tx1"/>
                </a:solidFill>
              </a:rPr>
              <a:t>4. </a:t>
            </a:r>
            <a:r>
              <a:rPr lang="es-EC" dirty="0" smtClean="0">
                <a:solidFill>
                  <a:schemeClr val="tx1"/>
                </a:solidFill>
              </a:rPr>
              <a:t>   </a:t>
            </a:r>
            <a:r>
              <a:rPr lang="es-EC" dirty="0" err="1" smtClean="0">
                <a:solidFill>
                  <a:schemeClr val="tx1"/>
                </a:solidFill>
              </a:rPr>
              <a:t>Cheats</a:t>
            </a:r>
            <a:endParaRPr lang="es-EC" dirty="0">
              <a:solidFill>
                <a:schemeClr val="tx1"/>
              </a:solidFill>
            </a:endParaRPr>
          </a:p>
          <a:p>
            <a:pPr>
              <a:lnSpc>
                <a:spcPct val="200000"/>
              </a:lnSpc>
            </a:pPr>
            <a:r>
              <a:rPr lang="es-EC" dirty="0">
                <a:solidFill>
                  <a:schemeClr val="tx1"/>
                </a:solidFill>
              </a:rPr>
              <a:t>5.    Seguridad</a:t>
            </a:r>
          </a:p>
          <a:p>
            <a:pPr>
              <a:lnSpc>
                <a:spcPct val="200000"/>
              </a:lnSpc>
            </a:pPr>
            <a:r>
              <a:rPr lang="es-EC" dirty="0">
                <a:solidFill>
                  <a:schemeClr val="tx1"/>
                </a:solidFill>
              </a:rPr>
              <a:t>6.    Retrocesos</a:t>
            </a:r>
          </a:p>
          <a:p>
            <a:pPr>
              <a:lnSpc>
                <a:spcPct val="200000"/>
              </a:lnSpc>
            </a:pPr>
            <a:r>
              <a:rPr lang="es-EC" dirty="0">
                <a:solidFill>
                  <a:schemeClr val="tx1"/>
                </a:solidFill>
              </a:rPr>
              <a:t>7.    Decisiones</a:t>
            </a:r>
          </a:p>
          <a:p>
            <a:pPr marL="342900" indent="-342900">
              <a:buAutoNum type="arabicPeriod"/>
            </a:pPr>
            <a:endParaRPr lang="es-EC" dirty="0">
              <a:solidFill>
                <a:schemeClr val="tx1"/>
              </a:solidFill>
            </a:endParaRPr>
          </a:p>
        </p:txBody>
      </p:sp>
      <p:sp>
        <p:nvSpPr>
          <p:cNvPr id="3" name="Título 2"/>
          <p:cNvSpPr>
            <a:spLocks noGrp="1"/>
          </p:cNvSpPr>
          <p:nvPr>
            <p:ph type="title"/>
          </p:nvPr>
        </p:nvSpPr>
        <p:spPr>
          <a:xfrm>
            <a:off x="884968" y="816396"/>
            <a:ext cx="2045982" cy="2820097"/>
          </a:xfrm>
        </p:spPr>
        <p:txBody>
          <a:bodyPr/>
          <a:lstStyle/>
          <a:p>
            <a:r>
              <a:rPr lang="es-EC"/>
              <a:t>Diagrama de flujo del Tres en raya</a:t>
            </a:r>
          </a:p>
        </p:txBody>
      </p:sp>
      <p:pic>
        <p:nvPicPr>
          <p:cNvPr id="2052" name="Picture 4" descr="funcion recursiva parte 2(implementac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3714" y="10272"/>
            <a:ext cx="4542292" cy="52398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5" name="Rectángulo 4"/>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6" name="Rectángulo 5"/>
          <p:cNvSpPr/>
          <p:nvPr/>
        </p:nvSpPr>
        <p:spPr>
          <a:xfrm>
            <a:off x="7685068" y="554465"/>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CuadroTexto 6"/>
          <p:cNvSpPr txBox="1"/>
          <p:nvPr/>
        </p:nvSpPr>
        <p:spPr>
          <a:xfrm>
            <a:off x="7756822" y="529507"/>
            <a:ext cx="1140763" cy="307777"/>
          </a:xfrm>
          <a:prstGeom prst="rect">
            <a:avLst/>
          </a:prstGeom>
          <a:noFill/>
        </p:spPr>
        <p:txBody>
          <a:bodyPr wrap="square" rtlCol="0">
            <a:spAutoFit/>
          </a:bodyPr>
          <a:lstStyle/>
          <a:p>
            <a:r>
              <a:rPr lang="es-EC" b="1" i="1"/>
              <a:t>Contenido</a:t>
            </a:r>
          </a:p>
        </p:txBody>
      </p:sp>
      <p:sp>
        <p:nvSpPr>
          <p:cNvPr id="8" name="Rectángulo redondeado 7"/>
          <p:cNvSpPr/>
          <p:nvPr/>
        </p:nvSpPr>
        <p:spPr>
          <a:xfrm>
            <a:off x="7530297" y="2630184"/>
            <a:ext cx="1613703" cy="406265"/>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11" name="Rectángulo redondeado 10"/>
          <p:cNvSpPr/>
          <p:nvPr/>
        </p:nvSpPr>
        <p:spPr>
          <a:xfrm>
            <a:off x="7520350" y="2204230"/>
            <a:ext cx="1613703" cy="4062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C"/>
          </a:p>
        </p:txBody>
      </p:sp>
      <p:sp>
        <p:nvSpPr>
          <p:cNvPr id="12" name="CuadroTexto 11"/>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a:lnSpc>
                <a:spcPct val="200000"/>
              </a:lnSpc>
            </a:pPr>
            <a:r>
              <a:rPr lang="es-EC" dirty="0">
                <a:solidFill>
                  <a:schemeClr val="tx1"/>
                </a:solidFill>
              </a:rPr>
              <a:t>       Videojuego</a:t>
            </a:r>
          </a:p>
          <a:p>
            <a:pPr>
              <a:lnSpc>
                <a:spcPct val="200000"/>
              </a:lnSpc>
            </a:pPr>
            <a:r>
              <a:rPr lang="es-EC" dirty="0">
                <a:solidFill>
                  <a:schemeClr val="bg1"/>
                </a:solidFill>
              </a:rPr>
              <a:t>3.    Tres en raya</a:t>
            </a:r>
          </a:p>
          <a:p>
            <a:pPr>
              <a:lnSpc>
                <a:spcPct val="200000"/>
              </a:lnSpc>
            </a:pPr>
            <a:r>
              <a:rPr lang="es-EC" dirty="0">
                <a:solidFill>
                  <a:schemeClr val="tx1"/>
                </a:solidFill>
              </a:rPr>
              <a:t>4. </a:t>
            </a:r>
            <a:r>
              <a:rPr lang="es-EC" dirty="0" smtClean="0">
                <a:solidFill>
                  <a:schemeClr val="tx1"/>
                </a:solidFill>
              </a:rPr>
              <a:t>   </a:t>
            </a:r>
            <a:r>
              <a:rPr lang="es-EC" dirty="0" err="1" smtClean="0">
                <a:solidFill>
                  <a:schemeClr val="tx1"/>
                </a:solidFill>
              </a:rPr>
              <a:t>Cheats</a:t>
            </a:r>
            <a:r>
              <a:rPr lang="es-EC" dirty="0" smtClean="0">
                <a:solidFill>
                  <a:schemeClr val="tx1"/>
                </a:solidFill>
              </a:rPr>
              <a:t> </a:t>
            </a:r>
          </a:p>
          <a:p>
            <a:pPr>
              <a:lnSpc>
                <a:spcPct val="200000"/>
              </a:lnSpc>
            </a:pPr>
            <a:r>
              <a:rPr lang="es-EC" dirty="0" smtClean="0">
                <a:solidFill>
                  <a:schemeClr val="tx1"/>
                </a:solidFill>
              </a:rPr>
              <a:t>5</a:t>
            </a:r>
            <a:r>
              <a:rPr lang="es-EC" dirty="0">
                <a:solidFill>
                  <a:schemeClr val="tx1"/>
                </a:solidFill>
              </a:rPr>
              <a:t>.    Seguridad</a:t>
            </a:r>
          </a:p>
          <a:p>
            <a:pPr>
              <a:lnSpc>
                <a:spcPct val="200000"/>
              </a:lnSpc>
            </a:pPr>
            <a:r>
              <a:rPr lang="es-EC" dirty="0">
                <a:solidFill>
                  <a:schemeClr val="tx1"/>
                </a:solidFill>
              </a:rPr>
              <a:t>6.    Retrocesos</a:t>
            </a:r>
          </a:p>
          <a:p>
            <a:pPr>
              <a:lnSpc>
                <a:spcPct val="200000"/>
              </a:lnSpc>
            </a:pPr>
            <a:r>
              <a:rPr lang="es-EC" dirty="0">
                <a:solidFill>
                  <a:schemeClr val="tx1"/>
                </a:solidFill>
              </a:rPr>
              <a:t>7.    Decisiones</a:t>
            </a:r>
          </a:p>
          <a:p>
            <a:pPr marL="342900" indent="-342900">
              <a:buAutoNum type="arabicPeriod"/>
            </a:pPr>
            <a:endParaRPr lang="es-EC" dirty="0">
              <a:solidFill>
                <a:schemeClr val="tx1"/>
              </a:solidFill>
            </a:endParaRPr>
          </a:p>
        </p:txBody>
      </p:sp>
      <p:sp>
        <p:nvSpPr>
          <p:cNvPr id="2" name="Título 1"/>
          <p:cNvSpPr>
            <a:spLocks noGrp="1"/>
          </p:cNvSpPr>
          <p:nvPr>
            <p:ph type="title"/>
          </p:nvPr>
        </p:nvSpPr>
        <p:spPr>
          <a:xfrm>
            <a:off x="2282301" y="713714"/>
            <a:ext cx="3738356" cy="636000"/>
          </a:xfrm>
        </p:spPr>
        <p:txBody>
          <a:bodyPr/>
          <a:lstStyle/>
          <a:p>
            <a:r>
              <a:rPr lang="es-EC"/>
              <a:t>Estrategia mejorada</a:t>
            </a:r>
          </a:p>
        </p:txBody>
      </p:sp>
      <p:pic>
        <p:nvPicPr>
          <p:cNvPr id="4098" name="Picture 2" descr="https://lh5.googleusercontent.com/cTScNzYnqJEhldvV_95lgP_6_feWlZcAd0maapxoZdBTgHy-W3Ih3C8XuE64N6hcX0Sqq8PGC3-Wxbr_IQzPay9nTXmCBsf1NErBQ_t9VDMtfphoj1FD8CFCf1zGWpO3cOhlhJ0pBbg3Fyw1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137" y="1681428"/>
            <a:ext cx="6309144" cy="2710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4166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0C81C7-B1AB-47DF-93AA-A189DDC3F707}"/>
              </a:ext>
            </a:extLst>
          </p:cNvPr>
          <p:cNvSpPr>
            <a:spLocks noGrp="1"/>
          </p:cNvSpPr>
          <p:nvPr>
            <p:ph type="title"/>
          </p:nvPr>
        </p:nvSpPr>
        <p:spPr>
          <a:xfrm>
            <a:off x="1067088" y="617575"/>
            <a:ext cx="5972100" cy="636000"/>
          </a:xfrm>
        </p:spPr>
        <p:txBody>
          <a:bodyPr/>
          <a:lstStyle/>
          <a:p>
            <a:r>
              <a:rPr lang="es-ES"/>
              <a:t>INTRODUCCIÓN</a:t>
            </a:r>
          </a:p>
        </p:txBody>
      </p:sp>
      <p:sp>
        <p:nvSpPr>
          <p:cNvPr id="3" name="Marcador de texto 2">
            <a:extLst>
              <a:ext uri="{FF2B5EF4-FFF2-40B4-BE49-F238E27FC236}">
                <a16:creationId xmlns:a16="http://schemas.microsoft.com/office/drawing/2014/main" id="{9CD13074-AF02-4EE3-A7BE-FE443BFA67C1}"/>
              </a:ext>
            </a:extLst>
          </p:cNvPr>
          <p:cNvSpPr>
            <a:spLocks noGrp="1"/>
          </p:cNvSpPr>
          <p:nvPr>
            <p:ph type="body" idx="1"/>
          </p:nvPr>
        </p:nvSpPr>
        <p:spPr>
          <a:xfrm>
            <a:off x="1067088" y="1336223"/>
            <a:ext cx="6524550" cy="3516975"/>
          </a:xfrm>
        </p:spPr>
        <p:txBody>
          <a:bodyPr/>
          <a:lstStyle/>
          <a:p>
            <a:r>
              <a:rPr lang="es-ES"/>
              <a:t>El proyecto consiste en un videojuego que implementa varios temas tratados en clases como son: listas, pilas, colas, árboles e incluso funciones hash.</a:t>
            </a:r>
          </a:p>
          <a:p>
            <a:r>
              <a:rPr lang="es-ES"/>
              <a:t>Cada tema ha servido para solventar diferentes problemas que surgieron en el desarrollo.</a:t>
            </a:r>
          </a:p>
          <a:p>
            <a:r>
              <a:rPr lang="es-ES"/>
              <a:t>El videojuego está ambientado en los clásicos RPG.</a:t>
            </a:r>
          </a:p>
        </p:txBody>
      </p:sp>
    </p:spTree>
    <p:extLst>
      <p:ext uri="{BB962C8B-B14F-4D97-AF65-F5344CB8AC3E}">
        <p14:creationId xmlns:p14="http://schemas.microsoft.com/office/powerpoint/2010/main" val="16716757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5" name="Rectángulo 4"/>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6" name="Rectángulo 5"/>
          <p:cNvSpPr/>
          <p:nvPr/>
        </p:nvSpPr>
        <p:spPr>
          <a:xfrm>
            <a:off x="7685068" y="554465"/>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CuadroTexto 6"/>
          <p:cNvSpPr txBox="1"/>
          <p:nvPr/>
        </p:nvSpPr>
        <p:spPr>
          <a:xfrm>
            <a:off x="7756822" y="529507"/>
            <a:ext cx="1140763" cy="307777"/>
          </a:xfrm>
          <a:prstGeom prst="rect">
            <a:avLst/>
          </a:prstGeom>
          <a:noFill/>
        </p:spPr>
        <p:txBody>
          <a:bodyPr wrap="square" rtlCol="0">
            <a:spAutoFit/>
          </a:bodyPr>
          <a:lstStyle/>
          <a:p>
            <a:r>
              <a:rPr lang="es-EC" b="1" i="1"/>
              <a:t>Contenido</a:t>
            </a:r>
          </a:p>
        </p:txBody>
      </p:sp>
      <p:sp>
        <p:nvSpPr>
          <p:cNvPr id="8" name="Rectángulo redondeado 7"/>
          <p:cNvSpPr/>
          <p:nvPr/>
        </p:nvSpPr>
        <p:spPr>
          <a:xfrm>
            <a:off x="7530297" y="2630184"/>
            <a:ext cx="1613703" cy="406265"/>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11" name="Rectángulo redondeado 10"/>
          <p:cNvSpPr/>
          <p:nvPr/>
        </p:nvSpPr>
        <p:spPr>
          <a:xfrm>
            <a:off x="7520350" y="2204230"/>
            <a:ext cx="1613703" cy="4062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C"/>
          </a:p>
        </p:txBody>
      </p:sp>
      <p:sp>
        <p:nvSpPr>
          <p:cNvPr id="12" name="CuadroTexto 11"/>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a:lnSpc>
                <a:spcPct val="200000"/>
              </a:lnSpc>
            </a:pPr>
            <a:r>
              <a:rPr lang="es-EC" dirty="0">
                <a:solidFill>
                  <a:schemeClr val="tx1"/>
                </a:solidFill>
              </a:rPr>
              <a:t>       Videojuego</a:t>
            </a:r>
          </a:p>
          <a:p>
            <a:pPr>
              <a:lnSpc>
                <a:spcPct val="200000"/>
              </a:lnSpc>
            </a:pPr>
            <a:r>
              <a:rPr lang="es-EC" dirty="0">
                <a:solidFill>
                  <a:schemeClr val="bg1"/>
                </a:solidFill>
              </a:rPr>
              <a:t>3.    Tres en raya</a:t>
            </a:r>
          </a:p>
          <a:p>
            <a:pPr>
              <a:lnSpc>
                <a:spcPct val="200000"/>
              </a:lnSpc>
            </a:pPr>
            <a:r>
              <a:rPr lang="es-EC" dirty="0">
                <a:solidFill>
                  <a:schemeClr val="tx1"/>
                </a:solidFill>
              </a:rPr>
              <a:t>4. </a:t>
            </a:r>
            <a:r>
              <a:rPr lang="es-EC" dirty="0" smtClean="0">
                <a:solidFill>
                  <a:schemeClr val="tx1"/>
                </a:solidFill>
              </a:rPr>
              <a:t>   </a:t>
            </a:r>
            <a:r>
              <a:rPr lang="es-EC" dirty="0" err="1" smtClean="0">
                <a:solidFill>
                  <a:schemeClr val="tx1"/>
                </a:solidFill>
              </a:rPr>
              <a:t>Cheats</a:t>
            </a:r>
            <a:r>
              <a:rPr lang="es-EC" dirty="0" smtClean="0">
                <a:solidFill>
                  <a:schemeClr val="tx1"/>
                </a:solidFill>
              </a:rPr>
              <a:t> </a:t>
            </a:r>
          </a:p>
          <a:p>
            <a:pPr>
              <a:lnSpc>
                <a:spcPct val="200000"/>
              </a:lnSpc>
            </a:pPr>
            <a:r>
              <a:rPr lang="es-EC" dirty="0" smtClean="0">
                <a:solidFill>
                  <a:schemeClr val="tx1"/>
                </a:solidFill>
              </a:rPr>
              <a:t>5</a:t>
            </a:r>
            <a:r>
              <a:rPr lang="es-EC" dirty="0">
                <a:solidFill>
                  <a:schemeClr val="tx1"/>
                </a:solidFill>
              </a:rPr>
              <a:t>.    Seguridad</a:t>
            </a:r>
          </a:p>
          <a:p>
            <a:pPr>
              <a:lnSpc>
                <a:spcPct val="200000"/>
              </a:lnSpc>
            </a:pPr>
            <a:r>
              <a:rPr lang="es-EC" dirty="0">
                <a:solidFill>
                  <a:schemeClr val="tx1"/>
                </a:solidFill>
              </a:rPr>
              <a:t>6.    Retrocesos</a:t>
            </a:r>
          </a:p>
          <a:p>
            <a:pPr>
              <a:lnSpc>
                <a:spcPct val="200000"/>
              </a:lnSpc>
            </a:pPr>
            <a:r>
              <a:rPr lang="es-EC" dirty="0">
                <a:solidFill>
                  <a:schemeClr val="tx1"/>
                </a:solidFill>
              </a:rPr>
              <a:t>7.    Decisiones</a:t>
            </a:r>
          </a:p>
          <a:p>
            <a:pPr marL="342900" indent="-342900">
              <a:buAutoNum type="arabicPeriod"/>
            </a:pPr>
            <a:endParaRPr lang="es-EC" dirty="0">
              <a:solidFill>
                <a:schemeClr val="tx1"/>
              </a:solidFill>
            </a:endParaRPr>
          </a:p>
        </p:txBody>
      </p:sp>
      <p:sp>
        <p:nvSpPr>
          <p:cNvPr id="2" name="Título 1"/>
          <p:cNvSpPr>
            <a:spLocks noGrp="1"/>
          </p:cNvSpPr>
          <p:nvPr>
            <p:ph type="title"/>
          </p:nvPr>
        </p:nvSpPr>
        <p:spPr>
          <a:xfrm>
            <a:off x="466652" y="201284"/>
            <a:ext cx="6986260" cy="636000"/>
          </a:xfrm>
        </p:spPr>
        <p:txBody>
          <a:bodyPr/>
          <a:lstStyle/>
          <a:p>
            <a:pPr algn="ctr"/>
            <a:r>
              <a:rPr lang="es-EC" sz="1600"/>
              <a:t>Cantidad de nodos que genera la matriz con ‘n’ espacios disponibles</a:t>
            </a:r>
            <a:br>
              <a:rPr lang="es-EC" sz="1600"/>
            </a:br>
            <a:r>
              <a:rPr lang="es-EC" sz="1600"/>
              <a:t>(demostración)</a:t>
            </a:r>
          </a:p>
        </p:txBody>
      </p:sp>
      <mc:AlternateContent xmlns:mc="http://schemas.openxmlformats.org/markup-compatibility/2006" xmlns:a14="http://schemas.microsoft.com/office/drawing/2010/main">
        <mc:Choice Requires="a14">
          <p:sp>
            <p:nvSpPr>
              <p:cNvPr id="13" name="Título 1"/>
              <p:cNvSpPr txBox="1">
                <a:spLocks/>
              </p:cNvSpPr>
              <p:nvPr/>
            </p:nvSpPr>
            <p:spPr>
              <a:xfrm>
                <a:off x="694810" y="932427"/>
                <a:ext cx="6215865" cy="3801778"/>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s-EC" sz="1100" b="0"/>
                  <a:t>De manera analítica se obtuvo una fórmula para obtener la cantidad de nodos que cada padre generaba (esto es parte fundamental para la estrategia que usamos), para tres espacios disponibles (n=3) es:</a:t>
                </a:r>
              </a:p>
              <a:p>
                <a:r>
                  <a:rPr lang="es-EC" sz="1100" b="0"/>
                  <a:t>                   </a:t>
                </a:r>
              </a:p>
              <a:p>
                <a:r>
                  <a:rPr lang="es-EC" sz="1100" b="0"/>
                  <a:t>1+(n-1)+(n-1)(n-2)]*n</a:t>
                </a:r>
              </a:p>
              <a:p>
                <a:r>
                  <a:rPr lang="es-EC" sz="1600" b="0"/>
                  <a:t>De manera general:</a:t>
                </a:r>
                <a:br>
                  <a:rPr lang="es-EC" sz="1600" b="0"/>
                </a:br>
                <a:r>
                  <a:rPr lang="es-EC" sz="1600" b="0"/>
                  <a:t/>
                </a:r>
                <a:br>
                  <a:rPr lang="es-EC" sz="1600" b="0"/>
                </a:br>
                <a:r>
                  <a:rPr lang="es-EC" sz="1200" b="0"/>
                  <a:t>[1+(1)(n-1)+⋯+(1)(n-1)(n-2)…(n-(n-1))]*n </a:t>
                </a:r>
                <a:r>
                  <a:rPr lang="pt-BR" sz="1200" b="0"/>
                  <a:t>=</a:t>
                </a:r>
                <a:r>
                  <a:rPr lang="pt-BR" sz="1200" b="0" err="1"/>
                  <a:t>n+n</a:t>
                </a:r>
                <a:r>
                  <a:rPr lang="pt-BR" sz="1200" b="0"/>
                  <a:t>(n-1)+n(n-1)(n-2)</a:t>
                </a:r>
              </a:p>
              <a:p>
                <a:r>
                  <a:rPr lang="pt-BR" sz="1200" b="0"/>
                  <a:t>=  n(n-1)!/(n-1)!+n(n-1)(n-2)!/(n-2)!+n(n-1)(n-2)(n-3)!/(n-3)!</a:t>
                </a:r>
              </a:p>
              <a:p>
                <a:r>
                  <a:rPr lang="pt-BR" sz="1200" b="0"/>
                  <a:t>= n!( 1/(n-1)!+1/(n-2)!+1/(n-3)!  )</a:t>
                </a:r>
              </a:p>
              <a:p>
                <a:r>
                  <a:rPr lang="pt-BR" sz="1200"/>
                  <a:t/>
                </a:r>
                <a:br>
                  <a:rPr lang="pt-BR" sz="1200"/>
                </a:br>
                <a:endParaRPr lang="es-EC" sz="1200" b="0"/>
              </a:p>
              <a:p>
                <a:endParaRPr lang="es-EC" sz="1200" b="0"/>
              </a:p>
              <a:p>
                <a:r>
                  <a:rPr lang="es-EC" sz="1200" b="0">
                    <a:solidFill>
                      <a:srgbClr val="FFFF00"/>
                    </a:solidFill>
                  </a:rPr>
                  <a:t>=</a:t>
                </a:r>
                <a:r>
                  <a:rPr lang="es-EC" sz="1600" b="0">
                    <a:solidFill>
                      <a:srgbClr val="FFFF00"/>
                    </a:solidFill>
                  </a:rPr>
                  <a:t> n!*</a:t>
                </a:r>
                <a14:m>
                  <m:oMath xmlns:m="http://schemas.openxmlformats.org/officeDocument/2006/math">
                    <m:nary>
                      <m:naryPr>
                        <m:chr m:val="∑"/>
                        <m:ctrlPr>
                          <a:rPr lang="pt-BR" sz="1600" b="0" i="1" smtClean="0">
                            <a:solidFill>
                              <a:srgbClr val="FFFF00"/>
                            </a:solidFill>
                            <a:latin typeface="Cambria Math" panose="02040503050406030204" pitchFamily="18" charset="0"/>
                          </a:rPr>
                        </m:ctrlPr>
                      </m:naryPr>
                      <m:sub>
                        <m:r>
                          <a:rPr lang="pt-BR" sz="1600" b="0" i="1" smtClean="0">
                            <a:solidFill>
                              <a:srgbClr val="FFFF00"/>
                            </a:solidFill>
                            <a:latin typeface="Cambria Math" panose="02040503050406030204" pitchFamily="18" charset="0"/>
                          </a:rPr>
                          <m:t>𝑘</m:t>
                        </m:r>
                        <m:r>
                          <a:rPr lang="pt-BR" sz="1600" b="0" i="1" smtClean="0">
                            <a:solidFill>
                              <a:srgbClr val="FFFF00"/>
                            </a:solidFill>
                            <a:latin typeface="Cambria Math" panose="02040503050406030204" pitchFamily="18" charset="0"/>
                          </a:rPr>
                          <m:t>=1</m:t>
                        </m:r>
                      </m:sub>
                      <m:sup>
                        <m:r>
                          <a:rPr lang="pt-BR" sz="1600" b="0" i="1" smtClean="0">
                            <a:solidFill>
                              <a:srgbClr val="FFFF00"/>
                            </a:solidFill>
                            <a:latin typeface="Cambria Math" panose="02040503050406030204" pitchFamily="18" charset="0"/>
                          </a:rPr>
                          <m:t>𝑛</m:t>
                        </m:r>
                      </m:sup>
                      <m:e>
                        <m:f>
                          <m:fPr>
                            <m:ctrlPr>
                              <a:rPr lang="pt-BR" sz="1600" b="0" i="1" smtClean="0">
                                <a:solidFill>
                                  <a:srgbClr val="FFFF00"/>
                                </a:solidFill>
                                <a:latin typeface="Cambria Math" panose="02040503050406030204" pitchFamily="18" charset="0"/>
                              </a:rPr>
                            </m:ctrlPr>
                          </m:fPr>
                          <m:num>
                            <m:r>
                              <a:rPr lang="es-EC" sz="1600" b="0" i="1" smtClean="0">
                                <a:solidFill>
                                  <a:srgbClr val="FFFF00"/>
                                </a:solidFill>
                                <a:latin typeface="Cambria Math" panose="02040503050406030204" pitchFamily="18" charset="0"/>
                              </a:rPr>
                              <m:t>1</m:t>
                            </m:r>
                          </m:num>
                          <m:den>
                            <m:d>
                              <m:dPr>
                                <m:ctrlPr>
                                  <a:rPr lang="es-EC" sz="1600" b="0" i="1" smtClean="0">
                                    <a:solidFill>
                                      <a:srgbClr val="FFFF00"/>
                                    </a:solidFill>
                                    <a:latin typeface="Cambria Math" panose="02040503050406030204" pitchFamily="18" charset="0"/>
                                  </a:rPr>
                                </m:ctrlPr>
                              </m:dPr>
                              <m:e>
                                <m:r>
                                  <a:rPr lang="es-EC" sz="1600" b="0" i="1" smtClean="0">
                                    <a:solidFill>
                                      <a:srgbClr val="FFFF00"/>
                                    </a:solidFill>
                                    <a:latin typeface="Cambria Math" panose="02040503050406030204" pitchFamily="18" charset="0"/>
                                  </a:rPr>
                                  <m:t>𝑛</m:t>
                                </m:r>
                                <m:r>
                                  <a:rPr lang="es-EC" sz="1600" b="0" i="1" smtClean="0">
                                    <a:solidFill>
                                      <a:srgbClr val="FFFF00"/>
                                    </a:solidFill>
                                    <a:latin typeface="Cambria Math" panose="02040503050406030204" pitchFamily="18" charset="0"/>
                                  </a:rPr>
                                  <m:t>−</m:t>
                                </m:r>
                                <m:r>
                                  <a:rPr lang="es-EC" sz="1600" b="0" i="1" smtClean="0">
                                    <a:solidFill>
                                      <a:srgbClr val="FFFF00"/>
                                    </a:solidFill>
                                    <a:latin typeface="Cambria Math" panose="02040503050406030204" pitchFamily="18" charset="0"/>
                                  </a:rPr>
                                  <m:t>𝑘</m:t>
                                </m:r>
                              </m:e>
                            </m:d>
                            <m:r>
                              <a:rPr lang="es-EC" sz="1600" b="0" i="1" smtClean="0">
                                <a:solidFill>
                                  <a:srgbClr val="FFFF00"/>
                                </a:solidFill>
                                <a:latin typeface="Cambria Math" panose="02040503050406030204" pitchFamily="18" charset="0"/>
                              </a:rPr>
                              <m:t>!</m:t>
                            </m:r>
                          </m:den>
                        </m:f>
                      </m:e>
                    </m:nary>
                  </m:oMath>
                </a14:m>
                <a:r>
                  <a:rPr lang="es-EC" sz="1600" b="0">
                    <a:solidFill>
                      <a:srgbClr val="FFFF00"/>
                    </a:solidFill>
                  </a:rPr>
                  <a:t> </a:t>
                </a:r>
              </a:p>
              <a:p>
                <a:endParaRPr lang="es-EC" sz="1600"/>
              </a:p>
              <a:p>
                <a:r>
                  <a:rPr lang="es-EC" sz="1100">
                    <a:solidFill>
                      <a:srgbClr val="FFFF00"/>
                    </a:solidFill>
                  </a:rPr>
                  <a:t>En definitiva mejora el procesamiento</a:t>
                </a:r>
                <a:r>
                  <a:rPr lang="es-EC" sz="1600"/>
                  <a:t/>
                </a:r>
                <a:br>
                  <a:rPr lang="es-EC" sz="1600"/>
                </a:br>
                <a:endParaRPr lang="es-EC" sz="1600"/>
              </a:p>
            </p:txBody>
          </p:sp>
        </mc:Choice>
        <mc:Fallback xmlns="">
          <p:sp>
            <p:nvSpPr>
              <p:cNvPr id="13" name="Título 1"/>
              <p:cNvSpPr txBox="1">
                <a:spLocks noRot="1" noChangeAspect="1" noMove="1" noResize="1" noEditPoints="1" noAdjustHandles="1" noChangeArrowheads="1" noChangeShapeType="1" noTextEdit="1"/>
              </p:cNvSpPr>
              <p:nvPr/>
            </p:nvSpPr>
            <p:spPr>
              <a:xfrm>
                <a:off x="694810" y="932427"/>
                <a:ext cx="6215865" cy="3801778"/>
              </a:xfrm>
              <a:prstGeom prst="rect">
                <a:avLst/>
              </a:prstGeom>
              <a:blipFill>
                <a:blip r:embed="rId3"/>
                <a:stretch>
                  <a:fillRect l="-588"/>
                </a:stretch>
              </a:blipFill>
              <a:ln>
                <a:noFill/>
              </a:ln>
            </p:spPr>
            <p:txBody>
              <a:bodyPr/>
              <a:lstStyle/>
              <a:p>
                <a:r>
                  <a:rPr lang="en-US">
                    <a:noFill/>
                  </a:rPr>
                  <a:t> </a:t>
                </a:r>
              </a:p>
            </p:txBody>
          </p:sp>
        </mc:Fallback>
      </mc:AlternateContent>
      <p:pic>
        <p:nvPicPr>
          <p:cNvPr id="14" name="Picture 2" descr="https://lh5.googleusercontent.com/cTScNzYnqJEhldvV_95lgP_6_feWlZcAd0maapxoZdBTgHy-W3Ih3C8XuE64N6hcX0Sqq8PGC3-Wxbr_IQzPay9nTXmCBsf1NErBQ_t9VDMtfphoj1FD8CFCf1zGWpO3cOhlhJ0pBbg3Fyw1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6893" y="3044586"/>
            <a:ext cx="3701727" cy="1689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5506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5" name="Rectángulo 4"/>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6" name="Rectángulo 5"/>
          <p:cNvSpPr/>
          <p:nvPr/>
        </p:nvSpPr>
        <p:spPr>
          <a:xfrm>
            <a:off x="7685068" y="554465"/>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CuadroTexto 6"/>
          <p:cNvSpPr txBox="1"/>
          <p:nvPr/>
        </p:nvSpPr>
        <p:spPr>
          <a:xfrm>
            <a:off x="7756822" y="529507"/>
            <a:ext cx="1140763" cy="307777"/>
          </a:xfrm>
          <a:prstGeom prst="rect">
            <a:avLst/>
          </a:prstGeom>
          <a:noFill/>
        </p:spPr>
        <p:txBody>
          <a:bodyPr wrap="square" rtlCol="0">
            <a:spAutoFit/>
          </a:bodyPr>
          <a:lstStyle/>
          <a:p>
            <a:r>
              <a:rPr lang="es-EC" b="1" i="1"/>
              <a:t>Contenido</a:t>
            </a:r>
          </a:p>
        </p:txBody>
      </p:sp>
      <p:sp>
        <p:nvSpPr>
          <p:cNvPr id="8" name="Rectángulo redondeado 7"/>
          <p:cNvSpPr/>
          <p:nvPr/>
        </p:nvSpPr>
        <p:spPr>
          <a:xfrm>
            <a:off x="7530297" y="2630184"/>
            <a:ext cx="1613703" cy="406265"/>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11" name="Rectángulo redondeado 10"/>
          <p:cNvSpPr/>
          <p:nvPr/>
        </p:nvSpPr>
        <p:spPr>
          <a:xfrm>
            <a:off x="7520350" y="2204230"/>
            <a:ext cx="1613703" cy="4062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C"/>
          </a:p>
        </p:txBody>
      </p:sp>
      <p:sp>
        <p:nvSpPr>
          <p:cNvPr id="12" name="CuadroTexto 11"/>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a:lnSpc>
                <a:spcPct val="200000"/>
              </a:lnSpc>
            </a:pPr>
            <a:r>
              <a:rPr lang="es-EC" dirty="0">
                <a:solidFill>
                  <a:schemeClr val="tx1"/>
                </a:solidFill>
              </a:rPr>
              <a:t>       Videojuego</a:t>
            </a:r>
          </a:p>
          <a:p>
            <a:pPr>
              <a:lnSpc>
                <a:spcPct val="200000"/>
              </a:lnSpc>
            </a:pPr>
            <a:r>
              <a:rPr lang="es-EC" dirty="0">
                <a:solidFill>
                  <a:schemeClr val="bg1"/>
                </a:solidFill>
              </a:rPr>
              <a:t>3.    Tres en raya</a:t>
            </a:r>
          </a:p>
          <a:p>
            <a:pPr>
              <a:lnSpc>
                <a:spcPct val="200000"/>
              </a:lnSpc>
            </a:pPr>
            <a:r>
              <a:rPr lang="es-EC" dirty="0">
                <a:solidFill>
                  <a:schemeClr val="tx1"/>
                </a:solidFill>
              </a:rPr>
              <a:t>4. </a:t>
            </a:r>
            <a:r>
              <a:rPr lang="es-EC" dirty="0" smtClean="0">
                <a:solidFill>
                  <a:schemeClr val="tx1"/>
                </a:solidFill>
              </a:rPr>
              <a:t>   </a:t>
            </a:r>
            <a:r>
              <a:rPr lang="es-EC" dirty="0" err="1" smtClean="0">
                <a:solidFill>
                  <a:schemeClr val="tx1"/>
                </a:solidFill>
              </a:rPr>
              <a:t>Cheats</a:t>
            </a:r>
            <a:r>
              <a:rPr lang="es-EC" dirty="0" smtClean="0">
                <a:solidFill>
                  <a:schemeClr val="tx1"/>
                </a:solidFill>
              </a:rPr>
              <a:t> </a:t>
            </a:r>
          </a:p>
          <a:p>
            <a:pPr>
              <a:lnSpc>
                <a:spcPct val="200000"/>
              </a:lnSpc>
            </a:pPr>
            <a:r>
              <a:rPr lang="es-EC" dirty="0" smtClean="0">
                <a:solidFill>
                  <a:schemeClr val="tx1"/>
                </a:solidFill>
              </a:rPr>
              <a:t>5</a:t>
            </a:r>
            <a:r>
              <a:rPr lang="es-EC" dirty="0">
                <a:solidFill>
                  <a:schemeClr val="tx1"/>
                </a:solidFill>
              </a:rPr>
              <a:t>.    Seguridad</a:t>
            </a:r>
          </a:p>
          <a:p>
            <a:pPr>
              <a:lnSpc>
                <a:spcPct val="200000"/>
              </a:lnSpc>
            </a:pPr>
            <a:r>
              <a:rPr lang="es-EC" dirty="0">
                <a:solidFill>
                  <a:schemeClr val="tx1"/>
                </a:solidFill>
              </a:rPr>
              <a:t>6.    Retrocesos</a:t>
            </a:r>
          </a:p>
          <a:p>
            <a:pPr>
              <a:lnSpc>
                <a:spcPct val="200000"/>
              </a:lnSpc>
            </a:pPr>
            <a:r>
              <a:rPr lang="es-EC" dirty="0">
                <a:solidFill>
                  <a:schemeClr val="tx1"/>
                </a:solidFill>
              </a:rPr>
              <a:t>7.    Decisiones</a:t>
            </a:r>
          </a:p>
          <a:p>
            <a:pPr marL="342900" indent="-342900">
              <a:buAutoNum type="arabicPeriod"/>
            </a:pPr>
            <a:endParaRPr lang="es-EC" dirty="0">
              <a:solidFill>
                <a:schemeClr val="tx1"/>
              </a:solidFill>
            </a:endParaRPr>
          </a:p>
        </p:txBody>
      </p:sp>
      <p:sp>
        <p:nvSpPr>
          <p:cNvPr id="2" name="Título 1"/>
          <p:cNvSpPr>
            <a:spLocks noGrp="1"/>
          </p:cNvSpPr>
          <p:nvPr>
            <p:ph type="title"/>
          </p:nvPr>
        </p:nvSpPr>
        <p:spPr>
          <a:xfrm>
            <a:off x="375654" y="617995"/>
            <a:ext cx="5363110" cy="1698786"/>
          </a:xfrm>
        </p:spPr>
        <p:txBody>
          <a:bodyPr/>
          <a:lstStyle/>
          <a:p>
            <a:r>
              <a:rPr lang="es-EC" sz="1400"/>
              <a:t>Primera Jugada: </a:t>
            </a:r>
            <a:r>
              <a:rPr lang="es-EC" sz="1400" b="0"/>
              <a:t/>
            </a:r>
            <a:br>
              <a:rPr lang="es-EC" sz="1400" b="0"/>
            </a:br>
            <a:r>
              <a:rPr lang="es-EC" sz="1400" b="0"/>
              <a:t/>
            </a:r>
            <a:br>
              <a:rPr lang="es-EC" sz="1400" b="0"/>
            </a:br>
            <a:r>
              <a:rPr lang="es-EC" sz="1400" b="0"/>
              <a:t>Los jugadores más experimentados colocan la primera jugada en una esquina cada vez que empiezan primero. Esto le da al oponente mayor oportunidad para cometer un error. Si el oponente responde colocando en cualquier parte que no sea el centro, las probabilidades de victoria aumentan. </a:t>
            </a:r>
            <a:endParaRPr lang="es-EC" sz="1400"/>
          </a:p>
        </p:txBody>
      </p:sp>
      <p:pic>
        <p:nvPicPr>
          <p:cNvPr id="7170" name="Picture 2" descr="https://lh6.googleusercontent.com/8pMkadwKzn0tW-FZNFHHIQRrBUoG3DaOyx799tWhQxxlAFhtJW3JR9EVVMq6Yvmc-Spo-6h-dfDvlA5F25NQZFUIRT4xN1QnHuvNpPyxYWWZFJ2Q3EFt1uGgA0a0URAhbkkUOHhz1lnqoM0QO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179" y="992080"/>
            <a:ext cx="1114425" cy="1133476"/>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2881580" y="2610495"/>
            <a:ext cx="4218024" cy="2246769"/>
          </a:xfrm>
          <a:prstGeom prst="rect">
            <a:avLst/>
          </a:prstGeom>
        </p:spPr>
        <p:txBody>
          <a:bodyPr wrap="square">
            <a:spAutoFit/>
          </a:bodyPr>
          <a:lstStyle/>
          <a:p>
            <a:pPr algn="just"/>
            <a:r>
              <a:rPr lang="es-EC" b="1">
                <a:solidFill>
                  <a:srgbClr val="FFFFFF"/>
                </a:solidFill>
                <a:latin typeface="Arial" panose="020B0604020202020204" pitchFamily="34" charset="0"/>
              </a:rPr>
              <a:t>Segunda Jugada</a:t>
            </a:r>
            <a:r>
              <a:rPr lang="es-EC">
                <a:solidFill>
                  <a:srgbClr val="FFFFFF"/>
                </a:solidFill>
                <a:latin typeface="Arial" panose="020B0604020202020204" pitchFamily="34" charset="0"/>
              </a:rPr>
              <a:t>:</a:t>
            </a:r>
            <a:r>
              <a:rPr lang="es-EC">
                <a:solidFill>
                  <a:srgbClr val="FFFFFF"/>
                </a:solidFill>
                <a:latin typeface="Times New Roman" panose="02020603050405020304" pitchFamily="18" charset="0"/>
              </a:rPr>
              <a:t> </a:t>
            </a:r>
            <a:endParaRPr lang="es-EC"/>
          </a:p>
          <a:p>
            <a:pPr algn="just"/>
            <a:r>
              <a:rPr lang="es-EC"/>
              <a:t/>
            </a:r>
            <a:br>
              <a:rPr lang="es-EC"/>
            </a:br>
            <a:r>
              <a:rPr lang="es-EC">
                <a:solidFill>
                  <a:srgbClr val="FFFFFF"/>
                </a:solidFill>
                <a:latin typeface="Arial" panose="020B0604020202020204" pitchFamily="34" charset="0"/>
              </a:rPr>
              <a:t> Si el oponente juega primero y comienza en una esquina, siempre se coloca la segunda jugada en el centro. La segunda jugada no debe ubicarse en una esquina contraria, porque perderíamos automáticamente, sin vuelta atrás. Con esta estrategia, se estima que el juego terminará seguramente en empate</a:t>
            </a:r>
            <a:r>
              <a:rPr lang="es-EC"/>
              <a:t/>
            </a:r>
            <a:br>
              <a:rPr lang="es-EC"/>
            </a:br>
            <a:endParaRPr lang="es-EC"/>
          </a:p>
        </p:txBody>
      </p:sp>
      <p:pic>
        <p:nvPicPr>
          <p:cNvPr id="7172" name="Picture 4" descr="https://lh5.googleusercontent.com/7q7uAyFxbowC4M2qjmCwpJcrFeGV4g0pCcYIDJdglWzU2guic9AEsBqZra31Bovea3fpbGu_2cK_gck_qCc-IciL3DTVHGXTwYT-dYkMIJb0kMS94c_Ixme22LXMrAizdR4gmJl1lDsBkOxZH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880" y="3224291"/>
            <a:ext cx="1019175" cy="1019176"/>
          </a:xfrm>
          <a:prstGeom prst="rect">
            <a:avLst/>
          </a:prstGeom>
          <a:noFill/>
          <a:extLst>
            <a:ext uri="{909E8E84-426E-40DD-AFC4-6F175D3DCCD1}">
              <a14:hiddenFill xmlns:a14="http://schemas.microsoft.com/office/drawing/2010/main">
                <a:solidFill>
                  <a:srgbClr val="FFFFFF"/>
                </a:solidFill>
              </a14:hiddenFill>
            </a:ext>
          </a:extLst>
        </p:spPr>
      </p:pic>
      <p:sp>
        <p:nvSpPr>
          <p:cNvPr id="13" name="Título 1"/>
          <p:cNvSpPr txBox="1">
            <a:spLocks/>
          </p:cNvSpPr>
          <p:nvPr/>
        </p:nvSpPr>
        <p:spPr>
          <a:xfrm>
            <a:off x="724315" y="47395"/>
            <a:ext cx="6215865" cy="636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algn="ctr"/>
            <a:r>
              <a:rPr lang="es-EC" sz="1600">
                <a:solidFill>
                  <a:srgbClr val="FFFF00"/>
                </a:solidFill>
              </a:rPr>
              <a:t>Estrategias para mejorar aún más el rendimiento: 1era y 2da</a:t>
            </a:r>
          </a:p>
        </p:txBody>
      </p:sp>
    </p:spTree>
    <p:extLst>
      <p:ext uri="{BB962C8B-B14F-4D97-AF65-F5344CB8AC3E}">
        <p14:creationId xmlns:p14="http://schemas.microsoft.com/office/powerpoint/2010/main" val="32953117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5" name="Rectángulo 4"/>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6" name="Rectángulo 5"/>
          <p:cNvSpPr/>
          <p:nvPr/>
        </p:nvSpPr>
        <p:spPr>
          <a:xfrm>
            <a:off x="7685068" y="554465"/>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CuadroTexto 6"/>
          <p:cNvSpPr txBox="1"/>
          <p:nvPr/>
        </p:nvSpPr>
        <p:spPr>
          <a:xfrm>
            <a:off x="7756822" y="529507"/>
            <a:ext cx="1140763" cy="307777"/>
          </a:xfrm>
          <a:prstGeom prst="rect">
            <a:avLst/>
          </a:prstGeom>
          <a:noFill/>
        </p:spPr>
        <p:txBody>
          <a:bodyPr wrap="square" rtlCol="0">
            <a:spAutoFit/>
          </a:bodyPr>
          <a:lstStyle/>
          <a:p>
            <a:r>
              <a:rPr lang="es-EC" b="1" i="1"/>
              <a:t>Contenido</a:t>
            </a:r>
          </a:p>
        </p:txBody>
      </p:sp>
      <p:sp>
        <p:nvSpPr>
          <p:cNvPr id="8" name="Rectángulo redondeado 7"/>
          <p:cNvSpPr/>
          <p:nvPr/>
        </p:nvSpPr>
        <p:spPr>
          <a:xfrm>
            <a:off x="7530297" y="2630184"/>
            <a:ext cx="1613703" cy="406265"/>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11" name="Rectángulo redondeado 10"/>
          <p:cNvSpPr/>
          <p:nvPr/>
        </p:nvSpPr>
        <p:spPr>
          <a:xfrm>
            <a:off x="7520350" y="2204230"/>
            <a:ext cx="1613703" cy="4062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C"/>
          </a:p>
        </p:txBody>
      </p:sp>
      <p:sp>
        <p:nvSpPr>
          <p:cNvPr id="12" name="CuadroTexto 11"/>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a:lnSpc>
                <a:spcPct val="200000"/>
              </a:lnSpc>
            </a:pPr>
            <a:r>
              <a:rPr lang="es-EC" dirty="0">
                <a:solidFill>
                  <a:schemeClr val="tx1"/>
                </a:solidFill>
              </a:rPr>
              <a:t>       Videojuego</a:t>
            </a:r>
          </a:p>
          <a:p>
            <a:pPr>
              <a:lnSpc>
                <a:spcPct val="200000"/>
              </a:lnSpc>
            </a:pPr>
            <a:r>
              <a:rPr lang="es-EC" dirty="0">
                <a:solidFill>
                  <a:schemeClr val="bg1"/>
                </a:solidFill>
              </a:rPr>
              <a:t>3.    Tres en raya</a:t>
            </a:r>
          </a:p>
          <a:p>
            <a:pPr>
              <a:lnSpc>
                <a:spcPct val="200000"/>
              </a:lnSpc>
            </a:pPr>
            <a:r>
              <a:rPr lang="es-EC" dirty="0">
                <a:solidFill>
                  <a:schemeClr val="tx1"/>
                </a:solidFill>
              </a:rPr>
              <a:t>4. </a:t>
            </a:r>
            <a:r>
              <a:rPr lang="es-EC" dirty="0" smtClean="0">
                <a:solidFill>
                  <a:schemeClr val="tx1"/>
                </a:solidFill>
              </a:rPr>
              <a:t>   </a:t>
            </a:r>
            <a:r>
              <a:rPr lang="es-EC" dirty="0" err="1" smtClean="0">
                <a:solidFill>
                  <a:schemeClr val="tx1"/>
                </a:solidFill>
              </a:rPr>
              <a:t>Cheats</a:t>
            </a:r>
            <a:r>
              <a:rPr lang="es-EC" dirty="0" smtClean="0">
                <a:solidFill>
                  <a:schemeClr val="tx1"/>
                </a:solidFill>
              </a:rPr>
              <a:t> </a:t>
            </a:r>
          </a:p>
          <a:p>
            <a:pPr>
              <a:lnSpc>
                <a:spcPct val="200000"/>
              </a:lnSpc>
            </a:pPr>
            <a:r>
              <a:rPr lang="es-EC" dirty="0" smtClean="0">
                <a:solidFill>
                  <a:schemeClr val="tx1"/>
                </a:solidFill>
              </a:rPr>
              <a:t>5</a:t>
            </a:r>
            <a:r>
              <a:rPr lang="es-EC" dirty="0">
                <a:solidFill>
                  <a:schemeClr val="tx1"/>
                </a:solidFill>
              </a:rPr>
              <a:t>.    Seguridad</a:t>
            </a:r>
          </a:p>
          <a:p>
            <a:pPr>
              <a:lnSpc>
                <a:spcPct val="200000"/>
              </a:lnSpc>
            </a:pPr>
            <a:r>
              <a:rPr lang="es-EC" dirty="0">
                <a:solidFill>
                  <a:schemeClr val="tx1"/>
                </a:solidFill>
              </a:rPr>
              <a:t>6.    Retrocesos</a:t>
            </a:r>
          </a:p>
          <a:p>
            <a:pPr>
              <a:lnSpc>
                <a:spcPct val="200000"/>
              </a:lnSpc>
            </a:pPr>
            <a:r>
              <a:rPr lang="es-EC" dirty="0">
                <a:solidFill>
                  <a:schemeClr val="tx1"/>
                </a:solidFill>
              </a:rPr>
              <a:t>7.    Decisiones</a:t>
            </a:r>
          </a:p>
          <a:p>
            <a:pPr marL="342900" indent="-342900">
              <a:buAutoNum type="arabicPeriod"/>
            </a:pPr>
            <a:endParaRPr lang="es-EC" dirty="0">
              <a:solidFill>
                <a:schemeClr val="tx1"/>
              </a:solidFill>
            </a:endParaRPr>
          </a:p>
        </p:txBody>
      </p:sp>
      <p:pic>
        <p:nvPicPr>
          <p:cNvPr id="14" name="picture" title="Insertando imagen..."/>
          <p:cNvPicPr/>
          <p:nvPr/>
        </p:nvPicPr>
        <p:blipFill>
          <a:blip r:embed="rId3">
            <a:extLst>
              <a:ext uri="{28A0092B-C50C-407E-A947-70E740481C1C}">
                <a14:useLocalDpi xmlns:a14="http://schemas.microsoft.com/office/drawing/2010/main" val="0"/>
              </a:ext>
            </a:extLst>
          </a:blip>
          <a:stretch>
            <a:fillRect/>
          </a:stretch>
        </p:blipFill>
        <p:spPr>
          <a:xfrm>
            <a:off x="1687286" y="723900"/>
            <a:ext cx="4572000" cy="3543300"/>
          </a:xfrm>
          <a:prstGeom prst="rect">
            <a:avLst/>
          </a:prstGeom>
        </p:spPr>
      </p:pic>
    </p:spTree>
    <p:extLst>
      <p:ext uri="{BB962C8B-B14F-4D97-AF65-F5344CB8AC3E}">
        <p14:creationId xmlns:p14="http://schemas.microsoft.com/office/powerpoint/2010/main" val="38779095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5" name="Rectángulo 4"/>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6" name="Rectángulo 5"/>
          <p:cNvSpPr/>
          <p:nvPr/>
        </p:nvSpPr>
        <p:spPr>
          <a:xfrm>
            <a:off x="7685068" y="554465"/>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CuadroTexto 6"/>
          <p:cNvSpPr txBox="1"/>
          <p:nvPr/>
        </p:nvSpPr>
        <p:spPr>
          <a:xfrm>
            <a:off x="7756822" y="529507"/>
            <a:ext cx="1140763" cy="307777"/>
          </a:xfrm>
          <a:prstGeom prst="rect">
            <a:avLst/>
          </a:prstGeom>
          <a:noFill/>
        </p:spPr>
        <p:txBody>
          <a:bodyPr wrap="square" rtlCol="0">
            <a:spAutoFit/>
          </a:bodyPr>
          <a:lstStyle/>
          <a:p>
            <a:r>
              <a:rPr lang="es-EC" b="1" i="1"/>
              <a:t>Contenido</a:t>
            </a:r>
          </a:p>
        </p:txBody>
      </p:sp>
      <p:sp>
        <p:nvSpPr>
          <p:cNvPr id="8" name="Rectángulo redondeado 7"/>
          <p:cNvSpPr/>
          <p:nvPr/>
        </p:nvSpPr>
        <p:spPr>
          <a:xfrm>
            <a:off x="7530297" y="3011184"/>
            <a:ext cx="1613703" cy="406265"/>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11" name="Rectángulo redondeado 10"/>
          <p:cNvSpPr/>
          <p:nvPr/>
        </p:nvSpPr>
        <p:spPr>
          <a:xfrm>
            <a:off x="7520350" y="2204230"/>
            <a:ext cx="1613703" cy="4062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C"/>
          </a:p>
        </p:txBody>
      </p:sp>
      <p:sp>
        <p:nvSpPr>
          <p:cNvPr id="12" name="CuadroTexto 11"/>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a:lnSpc>
                <a:spcPct val="200000"/>
              </a:lnSpc>
            </a:pPr>
            <a:r>
              <a:rPr lang="es-EC" dirty="0">
                <a:solidFill>
                  <a:schemeClr val="tx1"/>
                </a:solidFill>
              </a:rPr>
              <a:t>       Videojuego</a:t>
            </a:r>
          </a:p>
          <a:p>
            <a:pPr>
              <a:lnSpc>
                <a:spcPct val="200000"/>
              </a:lnSpc>
            </a:pPr>
            <a:r>
              <a:rPr lang="es-EC" dirty="0">
                <a:solidFill>
                  <a:schemeClr val="tx1"/>
                </a:solidFill>
              </a:rPr>
              <a:t>3.    Tres en raya</a:t>
            </a:r>
          </a:p>
          <a:p>
            <a:pPr>
              <a:lnSpc>
                <a:spcPct val="200000"/>
              </a:lnSpc>
            </a:pPr>
            <a:r>
              <a:rPr lang="es-EC" dirty="0">
                <a:solidFill>
                  <a:schemeClr val="bg1"/>
                </a:solidFill>
              </a:rPr>
              <a:t>4. </a:t>
            </a:r>
            <a:r>
              <a:rPr lang="es-EC" dirty="0" smtClean="0">
                <a:solidFill>
                  <a:schemeClr val="bg1"/>
                </a:solidFill>
              </a:rPr>
              <a:t>   </a:t>
            </a:r>
            <a:r>
              <a:rPr lang="es-EC" dirty="0" err="1" smtClean="0">
                <a:solidFill>
                  <a:schemeClr val="bg1"/>
                </a:solidFill>
              </a:rPr>
              <a:t>Cheats</a:t>
            </a:r>
            <a:r>
              <a:rPr lang="es-EC" dirty="0" smtClean="0">
                <a:solidFill>
                  <a:schemeClr val="bg1"/>
                </a:solidFill>
              </a:rPr>
              <a:t> </a:t>
            </a:r>
          </a:p>
          <a:p>
            <a:pPr>
              <a:lnSpc>
                <a:spcPct val="200000"/>
              </a:lnSpc>
            </a:pPr>
            <a:r>
              <a:rPr lang="es-EC" dirty="0" smtClean="0">
                <a:solidFill>
                  <a:schemeClr val="tx1"/>
                </a:solidFill>
              </a:rPr>
              <a:t>5</a:t>
            </a:r>
            <a:r>
              <a:rPr lang="es-EC" dirty="0">
                <a:solidFill>
                  <a:schemeClr val="tx1"/>
                </a:solidFill>
              </a:rPr>
              <a:t>.    Seguridad</a:t>
            </a:r>
          </a:p>
          <a:p>
            <a:pPr>
              <a:lnSpc>
                <a:spcPct val="200000"/>
              </a:lnSpc>
            </a:pPr>
            <a:r>
              <a:rPr lang="es-EC" dirty="0">
                <a:solidFill>
                  <a:schemeClr val="tx1"/>
                </a:solidFill>
              </a:rPr>
              <a:t>6.    Retrocesos</a:t>
            </a:r>
          </a:p>
          <a:p>
            <a:pPr>
              <a:lnSpc>
                <a:spcPct val="200000"/>
              </a:lnSpc>
            </a:pPr>
            <a:r>
              <a:rPr lang="es-EC" dirty="0">
                <a:solidFill>
                  <a:schemeClr val="tx1"/>
                </a:solidFill>
              </a:rPr>
              <a:t>7.    Decisiones</a:t>
            </a:r>
          </a:p>
          <a:p>
            <a:pPr marL="342900" indent="-342900">
              <a:buAutoNum type="arabicPeriod"/>
            </a:pPr>
            <a:endParaRPr lang="es-EC" dirty="0">
              <a:solidFill>
                <a:schemeClr val="tx1"/>
              </a:solidFill>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278" y="989239"/>
            <a:ext cx="5608995" cy="3158218"/>
          </a:xfrm>
          <a:prstGeom prst="rect">
            <a:avLst/>
          </a:prstGeom>
        </p:spPr>
      </p:pic>
    </p:spTree>
    <p:extLst>
      <p:ext uri="{BB962C8B-B14F-4D97-AF65-F5344CB8AC3E}">
        <p14:creationId xmlns:p14="http://schemas.microsoft.com/office/powerpoint/2010/main" val="2047933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5" name="Rectángulo 4"/>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6" name="Rectángulo 5"/>
          <p:cNvSpPr/>
          <p:nvPr/>
        </p:nvSpPr>
        <p:spPr>
          <a:xfrm>
            <a:off x="7685068" y="554465"/>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CuadroTexto 6"/>
          <p:cNvSpPr txBox="1"/>
          <p:nvPr/>
        </p:nvSpPr>
        <p:spPr>
          <a:xfrm>
            <a:off x="7756822" y="529507"/>
            <a:ext cx="1140763" cy="307777"/>
          </a:xfrm>
          <a:prstGeom prst="rect">
            <a:avLst/>
          </a:prstGeom>
          <a:noFill/>
        </p:spPr>
        <p:txBody>
          <a:bodyPr wrap="square" rtlCol="0">
            <a:spAutoFit/>
          </a:bodyPr>
          <a:lstStyle/>
          <a:p>
            <a:r>
              <a:rPr lang="es-EC" b="1" i="1"/>
              <a:t>Contenido</a:t>
            </a:r>
          </a:p>
        </p:txBody>
      </p:sp>
      <p:sp>
        <p:nvSpPr>
          <p:cNvPr id="8" name="Rectángulo redondeado 7"/>
          <p:cNvSpPr/>
          <p:nvPr/>
        </p:nvSpPr>
        <p:spPr>
          <a:xfrm>
            <a:off x="7530297" y="3011184"/>
            <a:ext cx="1613703" cy="406265"/>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11" name="Rectángulo redondeado 10"/>
          <p:cNvSpPr/>
          <p:nvPr/>
        </p:nvSpPr>
        <p:spPr>
          <a:xfrm>
            <a:off x="7520350" y="2204230"/>
            <a:ext cx="1613703" cy="4062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C"/>
          </a:p>
        </p:txBody>
      </p:sp>
      <p:sp>
        <p:nvSpPr>
          <p:cNvPr id="12" name="CuadroTexto 11"/>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a:lnSpc>
                <a:spcPct val="200000"/>
              </a:lnSpc>
            </a:pPr>
            <a:r>
              <a:rPr lang="es-EC" dirty="0">
                <a:solidFill>
                  <a:schemeClr val="tx1"/>
                </a:solidFill>
              </a:rPr>
              <a:t>       Videojuego</a:t>
            </a:r>
          </a:p>
          <a:p>
            <a:pPr>
              <a:lnSpc>
                <a:spcPct val="200000"/>
              </a:lnSpc>
            </a:pPr>
            <a:r>
              <a:rPr lang="es-EC" dirty="0">
                <a:solidFill>
                  <a:schemeClr val="tx1"/>
                </a:solidFill>
              </a:rPr>
              <a:t>3.    Tres en raya</a:t>
            </a:r>
          </a:p>
          <a:p>
            <a:pPr>
              <a:lnSpc>
                <a:spcPct val="200000"/>
              </a:lnSpc>
            </a:pPr>
            <a:r>
              <a:rPr lang="es-EC" dirty="0">
                <a:solidFill>
                  <a:schemeClr val="bg1"/>
                </a:solidFill>
              </a:rPr>
              <a:t>4. </a:t>
            </a:r>
            <a:r>
              <a:rPr lang="es-EC" dirty="0" smtClean="0">
                <a:solidFill>
                  <a:schemeClr val="bg1"/>
                </a:solidFill>
              </a:rPr>
              <a:t>   </a:t>
            </a:r>
            <a:r>
              <a:rPr lang="es-EC" dirty="0" err="1" smtClean="0">
                <a:solidFill>
                  <a:schemeClr val="bg1"/>
                </a:solidFill>
              </a:rPr>
              <a:t>Cheats</a:t>
            </a:r>
            <a:r>
              <a:rPr lang="es-EC" dirty="0" smtClean="0">
                <a:solidFill>
                  <a:schemeClr val="bg1"/>
                </a:solidFill>
              </a:rPr>
              <a:t> </a:t>
            </a:r>
          </a:p>
          <a:p>
            <a:pPr>
              <a:lnSpc>
                <a:spcPct val="200000"/>
              </a:lnSpc>
            </a:pPr>
            <a:r>
              <a:rPr lang="es-EC" dirty="0" smtClean="0">
                <a:solidFill>
                  <a:schemeClr val="tx1"/>
                </a:solidFill>
              </a:rPr>
              <a:t>5</a:t>
            </a:r>
            <a:r>
              <a:rPr lang="es-EC" dirty="0">
                <a:solidFill>
                  <a:schemeClr val="tx1"/>
                </a:solidFill>
              </a:rPr>
              <a:t>.    Seguridad</a:t>
            </a:r>
          </a:p>
          <a:p>
            <a:pPr>
              <a:lnSpc>
                <a:spcPct val="200000"/>
              </a:lnSpc>
            </a:pPr>
            <a:r>
              <a:rPr lang="es-EC" dirty="0">
                <a:solidFill>
                  <a:schemeClr val="tx1"/>
                </a:solidFill>
              </a:rPr>
              <a:t>6.    Retrocesos</a:t>
            </a:r>
          </a:p>
          <a:p>
            <a:pPr>
              <a:lnSpc>
                <a:spcPct val="200000"/>
              </a:lnSpc>
            </a:pPr>
            <a:r>
              <a:rPr lang="es-EC" dirty="0">
                <a:solidFill>
                  <a:schemeClr val="tx1"/>
                </a:solidFill>
              </a:rPr>
              <a:t>7.    Decisiones</a:t>
            </a:r>
          </a:p>
          <a:p>
            <a:pPr marL="342900" indent="-342900">
              <a:buAutoNum type="arabicPeriod"/>
            </a:pPr>
            <a:endParaRPr lang="es-EC" dirty="0">
              <a:solidFill>
                <a:schemeClr val="tx1"/>
              </a:solidFill>
            </a:endParaRPr>
          </a:p>
        </p:txBody>
      </p:sp>
      <p:pic>
        <p:nvPicPr>
          <p:cNvPr id="2" name="Imagen 1"/>
          <p:cNvPicPr>
            <a:picLocks noChangeAspect="1"/>
          </p:cNvPicPr>
          <p:nvPr/>
        </p:nvPicPr>
        <p:blipFill>
          <a:blip r:embed="rId3"/>
          <a:stretch>
            <a:fillRect/>
          </a:stretch>
        </p:blipFill>
        <p:spPr>
          <a:xfrm>
            <a:off x="957374" y="522514"/>
            <a:ext cx="1740242" cy="4208009"/>
          </a:xfrm>
          <a:prstGeom prst="rect">
            <a:avLst/>
          </a:prstGeom>
        </p:spPr>
      </p:pic>
      <p:pic>
        <p:nvPicPr>
          <p:cNvPr id="9" name="picture"/>
          <p:cNvPicPr/>
          <p:nvPr/>
        </p:nvPicPr>
        <p:blipFill>
          <a:blip r:embed="rId4">
            <a:extLst>
              <a:ext uri="{28A0092B-C50C-407E-A947-70E740481C1C}">
                <a14:useLocalDpi xmlns:a14="http://schemas.microsoft.com/office/drawing/2010/main" val="0"/>
              </a:ext>
            </a:extLst>
          </a:blip>
          <a:stretch>
            <a:fillRect/>
          </a:stretch>
        </p:blipFill>
        <p:spPr>
          <a:xfrm>
            <a:off x="2808514" y="1113744"/>
            <a:ext cx="4572000" cy="2981325"/>
          </a:xfrm>
          <a:prstGeom prst="rect">
            <a:avLst/>
          </a:prstGeom>
        </p:spPr>
      </p:pic>
    </p:spTree>
    <p:extLst>
      <p:ext uri="{BB962C8B-B14F-4D97-AF65-F5344CB8AC3E}">
        <p14:creationId xmlns:p14="http://schemas.microsoft.com/office/powerpoint/2010/main" val="338754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40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785874" y="441136"/>
            <a:ext cx="5972100" cy="636000"/>
          </a:xfrm>
          <a:prstGeom prst="rect">
            <a:avLst/>
          </a:prstGeom>
        </p:spPr>
        <p:txBody>
          <a:bodyPr spcFirstLastPara="1" wrap="square" lIns="91425" tIns="91425" rIns="91425" bIns="91425" anchor="b" anchorCtr="0">
            <a:noAutofit/>
          </a:bodyPr>
          <a:lstStyle/>
          <a:p>
            <a:r>
              <a:rPr lang="en"/>
              <a:t>E</a:t>
            </a:r>
            <a:r>
              <a:rPr lang="es-EC" err="1"/>
              <a:t>ncriptación</a:t>
            </a:r>
            <a:r>
              <a:rPr lang="es-EC"/>
              <a:t> mediante </a:t>
            </a:r>
            <a:r>
              <a:rPr lang="es-EC" err="1"/>
              <a:t>hashin</a:t>
            </a:r>
            <a:r>
              <a:rPr lang="en"/>
              <a:t>g</a:t>
            </a:r>
          </a:p>
        </p:txBody>
      </p:sp>
      <p:sp>
        <p:nvSpPr>
          <p:cNvPr id="266" name="Shape 266"/>
          <p:cNvSpPr/>
          <p:nvPr/>
        </p:nvSpPr>
        <p:spPr>
          <a:xfrm>
            <a:off x="1921968" y="1705111"/>
            <a:ext cx="2133000" cy="2133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algn="ctr"/>
            <a:r>
              <a:rPr lang="es-ES" b="1">
                <a:solidFill>
                  <a:srgbClr val="FFFFFF"/>
                </a:solidFill>
                <a:latin typeface="Hind"/>
                <a:ea typeface="Hind"/>
                <a:cs typeface="Hind"/>
                <a:sym typeface="Hind"/>
              </a:rPr>
              <a:t>CAPA 3</a:t>
            </a:r>
          </a:p>
          <a:p>
            <a:pPr algn="ctr"/>
            <a:endParaRPr lang="es-ES" b="1">
              <a:solidFill>
                <a:srgbClr val="FFFFFF"/>
              </a:solidFill>
              <a:latin typeface="Hind"/>
              <a:ea typeface="Hind"/>
              <a:cs typeface="Hind"/>
            </a:endParaRPr>
          </a:p>
          <a:p>
            <a:pPr algn="ctr"/>
            <a:r>
              <a:rPr lang="en" b="1">
                <a:solidFill>
                  <a:srgbClr val="FFFFFF"/>
                </a:solidFill>
                <a:latin typeface="Hind"/>
                <a:cs typeface="Hind"/>
              </a:rPr>
              <a:t>Re - hash</a:t>
            </a:r>
            <a:endParaRPr lang="es-ES"/>
          </a:p>
        </p:txBody>
      </p:sp>
      <p:sp>
        <p:nvSpPr>
          <p:cNvPr id="267" name="Shape 267"/>
          <p:cNvSpPr/>
          <p:nvPr/>
        </p:nvSpPr>
        <p:spPr>
          <a:xfrm>
            <a:off x="381058" y="1705111"/>
            <a:ext cx="2133000" cy="2133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algn="ctr"/>
            <a:r>
              <a:rPr lang="en" b="1">
                <a:solidFill>
                  <a:srgbClr val="FFFFFF"/>
                </a:solidFill>
                <a:latin typeface="Hind"/>
                <a:ea typeface="Hind"/>
                <a:cs typeface="Hind"/>
                <a:sym typeface="Hind"/>
              </a:rPr>
              <a:t>CAPA</a:t>
            </a:r>
            <a:r>
              <a:rPr lang="en" b="1">
                <a:solidFill>
                  <a:srgbClr val="FFFFFF"/>
                </a:solidFill>
                <a:latin typeface="Hind"/>
                <a:ea typeface="Hind"/>
                <a:cs typeface="Hind"/>
              </a:rPr>
              <a:t> 4</a:t>
            </a:r>
          </a:p>
          <a:p>
            <a:pPr algn="ctr"/>
            <a:endParaRPr lang="en" b="1">
              <a:solidFill>
                <a:srgbClr val="FFFFFF"/>
              </a:solidFill>
              <a:latin typeface="Hind"/>
              <a:ea typeface="Hind"/>
              <a:cs typeface="Hind"/>
            </a:endParaRPr>
          </a:p>
          <a:p>
            <a:pPr algn="ctr"/>
            <a:r>
              <a:rPr lang="en" b="1">
                <a:solidFill>
                  <a:srgbClr val="FFFFFF"/>
                </a:solidFill>
                <a:latin typeface="Hind"/>
                <a:ea typeface="Hind"/>
                <a:cs typeface="Hind"/>
              </a:rPr>
              <a:t>Re - hash</a:t>
            </a:r>
          </a:p>
        </p:txBody>
      </p:sp>
      <p:sp>
        <p:nvSpPr>
          <p:cNvPr id="268" name="Shape 268"/>
          <p:cNvSpPr/>
          <p:nvPr/>
        </p:nvSpPr>
        <p:spPr>
          <a:xfrm>
            <a:off x="3589879" y="1705110"/>
            <a:ext cx="2133000" cy="2133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algn="ctr"/>
            <a:r>
              <a:rPr lang="es-ES" b="1">
                <a:solidFill>
                  <a:srgbClr val="FFFFFF"/>
                </a:solidFill>
                <a:latin typeface="Hind"/>
                <a:ea typeface="Hind"/>
                <a:cs typeface="Hind"/>
                <a:sym typeface="Hind"/>
              </a:rPr>
              <a:t>CAPA</a:t>
            </a:r>
            <a:r>
              <a:rPr lang="es-ES" b="1">
                <a:solidFill>
                  <a:srgbClr val="FFFFFF"/>
                </a:solidFill>
                <a:latin typeface="Hind"/>
                <a:ea typeface="Hind"/>
                <a:cs typeface="Hind"/>
              </a:rPr>
              <a:t> 2</a:t>
            </a:r>
          </a:p>
          <a:p>
            <a:pPr algn="ctr"/>
            <a:endParaRPr lang="es-ES" b="1">
              <a:solidFill>
                <a:srgbClr val="FFFFFF"/>
              </a:solidFill>
              <a:latin typeface="Hind"/>
              <a:ea typeface="Hind"/>
              <a:cs typeface="Hind"/>
            </a:endParaRPr>
          </a:p>
          <a:p>
            <a:pPr algn="ctr"/>
            <a:r>
              <a:rPr lang="es-ES" b="1">
                <a:solidFill>
                  <a:srgbClr val="FFFFFF"/>
                </a:solidFill>
                <a:latin typeface="Hind"/>
                <a:ea typeface="Hind"/>
                <a:cs typeface="Hind"/>
              </a:rPr>
              <a:t>Hash</a:t>
            </a:r>
          </a:p>
        </p:txBody>
      </p:sp>
      <p:sp>
        <p:nvSpPr>
          <p:cNvPr id="16" name="Rectángulo 15"/>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18" name="Rectángulo redondeado 17"/>
          <p:cNvSpPr/>
          <p:nvPr/>
        </p:nvSpPr>
        <p:spPr>
          <a:xfrm>
            <a:off x="7540571" y="3470732"/>
            <a:ext cx="1613703" cy="406265"/>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19" name="Rectángulo redondeado 18"/>
          <p:cNvSpPr/>
          <p:nvPr/>
        </p:nvSpPr>
        <p:spPr>
          <a:xfrm>
            <a:off x="7520350" y="2204230"/>
            <a:ext cx="1613703" cy="4062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C"/>
          </a:p>
        </p:txBody>
      </p:sp>
      <p:sp>
        <p:nvSpPr>
          <p:cNvPr id="20" name="CuadroTexto 19"/>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a:lnSpc>
                <a:spcPct val="200000"/>
              </a:lnSpc>
            </a:pPr>
            <a:r>
              <a:rPr lang="es-EC" dirty="0">
                <a:solidFill>
                  <a:schemeClr val="tx2">
                    <a:lumMod val="10000"/>
                  </a:schemeClr>
                </a:solidFill>
              </a:rPr>
              <a:t>       Videojuego</a:t>
            </a:r>
          </a:p>
          <a:p>
            <a:pPr>
              <a:lnSpc>
                <a:spcPct val="200000"/>
              </a:lnSpc>
            </a:pPr>
            <a:r>
              <a:rPr lang="es-EC" dirty="0">
                <a:solidFill>
                  <a:schemeClr val="tx2">
                    <a:lumMod val="10000"/>
                  </a:schemeClr>
                </a:solidFill>
              </a:rPr>
              <a:t>3.    Tres en raya</a:t>
            </a:r>
          </a:p>
          <a:p>
            <a:pPr marL="342900" indent="-342900">
              <a:lnSpc>
                <a:spcPct val="200000"/>
              </a:lnSpc>
              <a:buAutoNum type="arabicPeriod" startAt="4"/>
            </a:pPr>
            <a:r>
              <a:rPr lang="es-EC" dirty="0" err="1" smtClean="0">
                <a:solidFill>
                  <a:schemeClr val="tx1"/>
                </a:solidFill>
              </a:rPr>
              <a:t>Cheats</a:t>
            </a:r>
            <a:r>
              <a:rPr lang="es-EC" dirty="0" smtClean="0">
                <a:solidFill>
                  <a:schemeClr val="tx1"/>
                </a:solidFill>
              </a:rPr>
              <a:t> </a:t>
            </a:r>
          </a:p>
          <a:p>
            <a:pPr marL="342900" indent="-342900">
              <a:lnSpc>
                <a:spcPct val="200000"/>
              </a:lnSpc>
              <a:buAutoNum type="arabicPeriod" startAt="4"/>
            </a:pPr>
            <a:r>
              <a:rPr lang="es-EC" dirty="0" smtClean="0">
                <a:solidFill>
                  <a:schemeClr val="bg1"/>
                </a:solidFill>
              </a:rPr>
              <a:t>Seguridad</a:t>
            </a:r>
            <a:endParaRPr lang="es-EC" dirty="0">
              <a:solidFill>
                <a:schemeClr val="bg1"/>
              </a:solidFill>
            </a:endParaRPr>
          </a:p>
          <a:p>
            <a:pPr>
              <a:lnSpc>
                <a:spcPct val="200000"/>
              </a:lnSpc>
            </a:pPr>
            <a:r>
              <a:rPr lang="es-EC" dirty="0">
                <a:solidFill>
                  <a:schemeClr val="tx1"/>
                </a:solidFill>
              </a:rPr>
              <a:t>6.    Retrocesos</a:t>
            </a:r>
          </a:p>
          <a:p>
            <a:pPr>
              <a:lnSpc>
                <a:spcPct val="200000"/>
              </a:lnSpc>
            </a:pPr>
            <a:r>
              <a:rPr lang="es-EC" dirty="0">
                <a:solidFill>
                  <a:schemeClr val="tx1"/>
                </a:solidFill>
              </a:rPr>
              <a:t>7.    Decisiones</a:t>
            </a:r>
          </a:p>
          <a:p>
            <a:pPr marL="342900" indent="-342900">
              <a:buAutoNum type="arabicPeriod"/>
            </a:pPr>
            <a:endParaRPr lang="es-EC" dirty="0">
              <a:solidFill>
                <a:schemeClr val="tx1"/>
              </a:solidFill>
            </a:endParaRPr>
          </a:p>
        </p:txBody>
      </p:sp>
      <p:sp>
        <p:nvSpPr>
          <p:cNvPr id="11" name="Shape 267">
            <a:extLst>
              <a:ext uri="{FF2B5EF4-FFF2-40B4-BE49-F238E27FC236}">
                <a16:creationId xmlns:a16="http://schemas.microsoft.com/office/drawing/2014/main" id="{ABB3B387-D1B6-4B80-8193-777FAE162CCE}"/>
              </a:ext>
            </a:extLst>
          </p:cNvPr>
          <p:cNvSpPr/>
          <p:nvPr/>
        </p:nvSpPr>
        <p:spPr>
          <a:xfrm>
            <a:off x="5216128" y="1705111"/>
            <a:ext cx="2133000" cy="2133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algn="ctr"/>
            <a:r>
              <a:rPr lang="en" b="1">
                <a:solidFill>
                  <a:srgbClr val="FFFFFF"/>
                </a:solidFill>
                <a:latin typeface="Hind"/>
                <a:ea typeface="Hind"/>
                <a:cs typeface="Hind"/>
                <a:sym typeface="Hind"/>
              </a:rPr>
              <a:t>CAPA</a:t>
            </a:r>
            <a:r>
              <a:rPr lang="en" b="1">
                <a:solidFill>
                  <a:srgbClr val="FFFFFF"/>
                </a:solidFill>
                <a:latin typeface="Hind"/>
                <a:ea typeface="Hind"/>
                <a:cs typeface="Hind"/>
              </a:rPr>
              <a:t> 1</a:t>
            </a:r>
            <a:endParaRPr lang="es-ES" b="1">
              <a:solidFill>
                <a:srgbClr val="FFFFFF"/>
              </a:solidFill>
              <a:latin typeface="Hind"/>
              <a:ea typeface="Hind"/>
              <a:cs typeface="Hind"/>
            </a:endParaRPr>
          </a:p>
          <a:p>
            <a:pPr algn="ctr"/>
            <a:endParaRPr lang="en" b="1">
              <a:solidFill>
                <a:srgbClr val="FFFFFF"/>
              </a:solidFill>
              <a:latin typeface="Hind"/>
              <a:ea typeface="Hind"/>
              <a:cs typeface="Hind"/>
            </a:endParaRPr>
          </a:p>
          <a:p>
            <a:pPr algn="ctr"/>
            <a:r>
              <a:rPr lang="en" b="1">
                <a:solidFill>
                  <a:srgbClr val="FFFFFF"/>
                </a:solidFill>
                <a:latin typeface="Hind"/>
                <a:ea typeface="Hind"/>
                <a:cs typeface="Hind"/>
              </a:rPr>
              <a:t>ASCII</a:t>
            </a:r>
          </a:p>
        </p:txBody>
      </p:sp>
      <p:sp>
        <p:nvSpPr>
          <p:cNvPr id="12" name="Rectángulo 11"/>
          <p:cNvSpPr/>
          <p:nvPr/>
        </p:nvSpPr>
        <p:spPr>
          <a:xfrm>
            <a:off x="7674182" y="510922"/>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3" name="CuadroTexto 12"/>
          <p:cNvSpPr txBox="1"/>
          <p:nvPr/>
        </p:nvSpPr>
        <p:spPr>
          <a:xfrm>
            <a:off x="7756822" y="529507"/>
            <a:ext cx="1140763" cy="307777"/>
          </a:xfrm>
          <a:prstGeom prst="rect">
            <a:avLst/>
          </a:prstGeom>
          <a:noFill/>
        </p:spPr>
        <p:txBody>
          <a:bodyPr wrap="square" rtlCol="0">
            <a:spAutoFit/>
          </a:bodyPr>
          <a:lstStyle/>
          <a:p>
            <a:r>
              <a:rPr lang="es-EC" b="1" i="1" dirty="0"/>
              <a:t>Contenido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8"/>
                                        </p:tgtEl>
                                        <p:attrNameLst>
                                          <p:attrName>style.visibility</p:attrName>
                                        </p:attrNameLst>
                                      </p:cBhvr>
                                      <p:to>
                                        <p:strVal val="visible"/>
                                      </p:to>
                                    </p:set>
                                    <p:anim calcmode="lin" valueType="num">
                                      <p:cBhvr additive="base">
                                        <p:cTn id="13" dur="500" fill="hold"/>
                                        <p:tgtEl>
                                          <p:spTgt spid="268"/>
                                        </p:tgtEl>
                                        <p:attrNameLst>
                                          <p:attrName>ppt_x</p:attrName>
                                        </p:attrNameLst>
                                      </p:cBhvr>
                                      <p:tavLst>
                                        <p:tav tm="0">
                                          <p:val>
                                            <p:strVal val="0-#ppt_w/2"/>
                                          </p:val>
                                        </p:tav>
                                        <p:tav tm="100000">
                                          <p:val>
                                            <p:strVal val="#ppt_x"/>
                                          </p:val>
                                        </p:tav>
                                      </p:tavLst>
                                    </p:anim>
                                    <p:anim calcmode="lin" valueType="num">
                                      <p:cBhvr additive="base">
                                        <p:cTn id="14" dur="500" fill="hold"/>
                                        <p:tgtEl>
                                          <p:spTgt spid="26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6"/>
                                        </p:tgtEl>
                                        <p:attrNameLst>
                                          <p:attrName>style.visibility</p:attrName>
                                        </p:attrNameLst>
                                      </p:cBhvr>
                                      <p:to>
                                        <p:strVal val="visible"/>
                                      </p:to>
                                    </p:set>
                                    <p:anim calcmode="lin" valueType="num">
                                      <p:cBhvr additive="base">
                                        <p:cTn id="19" dur="500" fill="hold"/>
                                        <p:tgtEl>
                                          <p:spTgt spid="266"/>
                                        </p:tgtEl>
                                        <p:attrNameLst>
                                          <p:attrName>ppt_x</p:attrName>
                                        </p:attrNameLst>
                                      </p:cBhvr>
                                      <p:tavLst>
                                        <p:tav tm="0">
                                          <p:val>
                                            <p:strVal val="0-#ppt_w/2"/>
                                          </p:val>
                                        </p:tav>
                                        <p:tav tm="100000">
                                          <p:val>
                                            <p:strVal val="#ppt_x"/>
                                          </p:val>
                                        </p:tav>
                                      </p:tavLst>
                                    </p:anim>
                                    <p:anim calcmode="lin" valueType="num">
                                      <p:cBhvr additive="base">
                                        <p:cTn id="20" dur="500" fill="hold"/>
                                        <p:tgtEl>
                                          <p:spTgt spid="26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67"/>
                                        </p:tgtEl>
                                        <p:attrNameLst>
                                          <p:attrName>style.visibility</p:attrName>
                                        </p:attrNameLst>
                                      </p:cBhvr>
                                      <p:to>
                                        <p:strVal val="visible"/>
                                      </p:to>
                                    </p:set>
                                    <p:anim calcmode="lin" valueType="num">
                                      <p:cBhvr additive="base">
                                        <p:cTn id="25" dur="500" fill="hold"/>
                                        <p:tgtEl>
                                          <p:spTgt spid="267"/>
                                        </p:tgtEl>
                                        <p:attrNameLst>
                                          <p:attrName>ppt_x</p:attrName>
                                        </p:attrNameLst>
                                      </p:cBhvr>
                                      <p:tavLst>
                                        <p:tav tm="0">
                                          <p:val>
                                            <p:strVal val="0-#ppt_w/2"/>
                                          </p:val>
                                        </p:tav>
                                        <p:tav tm="100000">
                                          <p:val>
                                            <p:strVal val="#ppt_x"/>
                                          </p:val>
                                        </p:tav>
                                      </p:tavLst>
                                    </p:anim>
                                    <p:anim calcmode="lin" valueType="num">
                                      <p:cBhvr additive="base">
                                        <p:cTn id="26" dur="500" fill="hold"/>
                                        <p:tgtEl>
                                          <p:spTgt spid="2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P spid="267" grpId="0" animBg="1"/>
      <p:bldP spid="268"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p>
            <a:r>
              <a:rPr lang="en" err="1"/>
              <a:t>Ejemplos</a:t>
            </a:r>
            <a:r>
              <a:rPr lang="en"/>
              <a:t> de </a:t>
            </a:r>
            <a:r>
              <a:rPr lang="es-ES" err="1"/>
              <a:t>encriptacion</a:t>
            </a:r>
          </a:p>
        </p:txBody>
      </p:sp>
      <p:graphicFrame>
        <p:nvGraphicFramePr>
          <p:cNvPr id="274" name="Shape 274"/>
          <p:cNvGraphicFramePr/>
          <p:nvPr>
            <p:extLst>
              <p:ext uri="{D42A27DB-BD31-4B8C-83A1-F6EECF244321}">
                <p14:modId xmlns:p14="http://schemas.microsoft.com/office/powerpoint/2010/main" val="4197219671"/>
              </p:ext>
            </p:extLst>
          </p:nvPr>
        </p:nvGraphicFramePr>
        <p:xfrm>
          <a:off x="1129000" y="1737981"/>
          <a:ext cx="5772300" cy="2339700"/>
        </p:xfrm>
        <a:graphic>
          <a:graphicData uri="http://schemas.openxmlformats.org/drawingml/2006/table">
            <a:tbl>
              <a:tblPr>
                <a:noFill/>
                <a:tableStyleId>{1D9EE3CA-DA5F-4498-8148-6A46B2A76F5C}</a:tableStyleId>
              </a:tblPr>
              <a:tblGrid>
                <a:gridCol w="1443075">
                  <a:extLst>
                    <a:ext uri="{9D8B030D-6E8A-4147-A177-3AD203B41FA5}">
                      <a16:colId xmlns:a16="http://schemas.microsoft.com/office/drawing/2014/main" val="20000"/>
                    </a:ext>
                  </a:extLst>
                </a:gridCol>
                <a:gridCol w="1443075">
                  <a:extLst>
                    <a:ext uri="{9D8B030D-6E8A-4147-A177-3AD203B41FA5}">
                      <a16:colId xmlns:a16="http://schemas.microsoft.com/office/drawing/2014/main" val="20001"/>
                    </a:ext>
                  </a:extLst>
                </a:gridCol>
                <a:gridCol w="1443075">
                  <a:extLst>
                    <a:ext uri="{9D8B030D-6E8A-4147-A177-3AD203B41FA5}">
                      <a16:colId xmlns:a16="http://schemas.microsoft.com/office/drawing/2014/main" val="20002"/>
                    </a:ext>
                  </a:extLst>
                </a:gridCol>
                <a:gridCol w="1443075">
                  <a:extLst>
                    <a:ext uri="{9D8B030D-6E8A-4147-A177-3AD203B41FA5}">
                      <a16:colId xmlns:a16="http://schemas.microsoft.com/office/drawing/2014/main" val="20003"/>
                    </a:ext>
                  </a:extLst>
                </a:gridCol>
              </a:tblGrid>
              <a:tr h="584925">
                <a:tc>
                  <a:txBody>
                    <a:bodyPr/>
                    <a:lstStyle/>
                    <a:p>
                      <a:pPr marL="0" lvl="0" indent="0">
                        <a:spcBef>
                          <a:spcPts val="0"/>
                        </a:spcBef>
                        <a:spcAft>
                          <a:spcPts val="0"/>
                        </a:spcAft>
                        <a:buNone/>
                      </a:pPr>
                      <a:endParaRPr sz="1800" b="1">
                        <a:solidFill>
                          <a:srgbClr val="FFFFFF"/>
                        </a:solidFill>
                        <a:latin typeface="Hind"/>
                        <a:ea typeface="Hind"/>
                        <a:cs typeface="Hind"/>
                        <a:sym typeface="Hind"/>
                      </a:endParaRPr>
                    </a:p>
                  </a:txBody>
                  <a:tcPr marL="91425" marR="91425" marT="68575" marB="68575" anchor="ctr">
                    <a:lnL w="9525" cap="flat" cmpd="sng">
                      <a:solidFill>
                        <a:srgbClr val="6699FF">
                          <a:alpha val="0"/>
                        </a:srgbClr>
                      </a:solidFill>
                      <a:prstDash val="solid"/>
                      <a:round/>
                      <a:headEnd type="none" w="sm" len="sm"/>
                      <a:tailEnd type="none" w="sm" len="sm"/>
                    </a:lnL>
                    <a:lnR w="9525" cap="flat" cmpd="sng">
                      <a:solidFill>
                        <a:srgbClr val="6699FF">
                          <a:alpha val="0"/>
                        </a:srgbClr>
                      </a:solidFill>
                      <a:prstDash val="solid"/>
                      <a:round/>
                      <a:headEnd type="none" w="sm" len="sm"/>
                      <a:tailEnd type="none" w="sm" len="sm"/>
                    </a:lnR>
                    <a:lnT w="9525" cap="flat" cmpd="sng">
                      <a:solidFill>
                        <a:srgbClr val="6699FF">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a:spcBef>
                          <a:spcPts val="0"/>
                        </a:spcBef>
                        <a:spcAft>
                          <a:spcPts val="0"/>
                        </a:spcAft>
                        <a:buNone/>
                      </a:pPr>
                      <a:r>
                        <a:rPr lang="en" sz="1800" b="1" err="1">
                          <a:solidFill>
                            <a:srgbClr val="FFFFFF"/>
                          </a:solidFill>
                          <a:latin typeface="Hind"/>
                          <a:ea typeface="Hind"/>
                          <a:cs typeface="Hind"/>
                          <a:sym typeface="Hind"/>
                        </a:rPr>
                        <a:t>Usuario</a:t>
                      </a:r>
                      <a:r>
                        <a:rPr lang="en" sz="1800" b="1">
                          <a:solidFill>
                            <a:srgbClr val="FFFFFF"/>
                          </a:solidFill>
                          <a:latin typeface="Hind"/>
                          <a:ea typeface="Hind"/>
                          <a:cs typeface="Hind"/>
                          <a:sym typeface="Hind"/>
                        </a:rPr>
                        <a:t> 1</a:t>
                      </a:r>
                      <a:endParaRPr sz="1800" b="1">
                        <a:solidFill>
                          <a:srgbClr val="FFFFFF"/>
                        </a:solidFill>
                        <a:latin typeface="Hind"/>
                        <a:ea typeface="Hind"/>
                        <a:cs typeface="Hind"/>
                        <a:sym typeface="Hind"/>
                      </a:endParaRPr>
                    </a:p>
                  </a:txBody>
                  <a:tcPr marL="91425" marR="91425" marT="68575" marB="68575" anchor="ctr">
                    <a:lnL w="9525" cap="flat" cmpd="sng">
                      <a:solidFill>
                        <a:srgbClr val="6699FF">
                          <a:alpha val="0"/>
                        </a:srgbClr>
                      </a:solidFill>
                      <a:prstDash val="solid"/>
                      <a:round/>
                      <a:headEnd type="none" w="sm" len="sm"/>
                      <a:tailEnd type="none" w="sm" len="sm"/>
                    </a:lnL>
                    <a:lnR w="9525" cap="flat" cmpd="sng">
                      <a:solidFill>
                        <a:srgbClr val="6699FF">
                          <a:alpha val="0"/>
                        </a:srgbClr>
                      </a:solidFill>
                      <a:prstDash val="solid"/>
                      <a:round/>
                      <a:headEnd type="none" w="sm" len="sm"/>
                      <a:tailEnd type="none" w="sm" len="sm"/>
                    </a:lnR>
                    <a:lnT w="9525" cap="flat" cmpd="sng">
                      <a:solidFill>
                        <a:srgbClr val="6699FF">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a:spcBef>
                          <a:spcPts val="0"/>
                        </a:spcBef>
                        <a:spcAft>
                          <a:spcPts val="0"/>
                        </a:spcAft>
                        <a:buNone/>
                      </a:pPr>
                      <a:r>
                        <a:rPr lang="en" sz="1800" b="1" err="1">
                          <a:solidFill>
                            <a:srgbClr val="FFFFFF"/>
                          </a:solidFill>
                          <a:latin typeface="Hind"/>
                          <a:ea typeface="Hind"/>
                          <a:cs typeface="Hind"/>
                          <a:sym typeface="Hind"/>
                        </a:rPr>
                        <a:t>Usuario</a:t>
                      </a:r>
                      <a:r>
                        <a:rPr lang="en" sz="1800" b="1">
                          <a:solidFill>
                            <a:srgbClr val="FFFFFF"/>
                          </a:solidFill>
                          <a:latin typeface="Hind"/>
                          <a:ea typeface="Hind"/>
                          <a:cs typeface="Hind"/>
                          <a:sym typeface="Hind"/>
                        </a:rPr>
                        <a:t> 2</a:t>
                      </a:r>
                    </a:p>
                  </a:txBody>
                  <a:tcPr marL="91425" marR="91425" marT="68575" marB="68575" anchor="ctr">
                    <a:lnL w="9525" cap="flat" cmpd="sng">
                      <a:solidFill>
                        <a:srgbClr val="6699FF">
                          <a:alpha val="0"/>
                        </a:srgbClr>
                      </a:solidFill>
                      <a:prstDash val="solid"/>
                      <a:round/>
                      <a:headEnd type="none" w="sm" len="sm"/>
                      <a:tailEnd type="none" w="sm" len="sm"/>
                    </a:lnL>
                    <a:lnR w="9525" cap="flat" cmpd="sng">
                      <a:solidFill>
                        <a:srgbClr val="6699FF">
                          <a:alpha val="0"/>
                        </a:srgbClr>
                      </a:solidFill>
                      <a:prstDash val="solid"/>
                      <a:round/>
                      <a:headEnd type="none" w="sm" len="sm"/>
                      <a:tailEnd type="none" w="sm" len="sm"/>
                    </a:lnR>
                    <a:lnT w="9525" cap="flat" cmpd="sng">
                      <a:solidFill>
                        <a:srgbClr val="6699FF">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a:spcBef>
                          <a:spcPts val="0"/>
                        </a:spcBef>
                        <a:spcAft>
                          <a:spcPts val="0"/>
                        </a:spcAft>
                        <a:buNone/>
                      </a:pPr>
                      <a:r>
                        <a:rPr lang="en" sz="1800" b="1" err="1">
                          <a:solidFill>
                            <a:srgbClr val="FFFFFF"/>
                          </a:solidFill>
                          <a:latin typeface="Hind"/>
                          <a:ea typeface="Hind"/>
                          <a:cs typeface="Hind"/>
                          <a:sym typeface="Hind"/>
                        </a:rPr>
                        <a:t>Usuario</a:t>
                      </a:r>
                      <a:r>
                        <a:rPr lang="en" sz="1800" b="1">
                          <a:solidFill>
                            <a:srgbClr val="FFFFFF"/>
                          </a:solidFill>
                          <a:latin typeface="Hind"/>
                          <a:ea typeface="Hind"/>
                          <a:cs typeface="Hind"/>
                          <a:sym typeface="Hind"/>
                        </a:rPr>
                        <a:t> 3</a:t>
                      </a:r>
                    </a:p>
                  </a:txBody>
                  <a:tcPr marL="91425" marR="91425" marT="68575" marB="68575" anchor="ctr">
                    <a:lnL w="9525" cap="flat" cmpd="sng">
                      <a:solidFill>
                        <a:srgbClr val="6699FF">
                          <a:alpha val="0"/>
                        </a:srgbClr>
                      </a:solidFill>
                      <a:prstDash val="solid"/>
                      <a:round/>
                      <a:headEnd type="none" w="sm" len="sm"/>
                      <a:tailEnd type="none" w="sm" len="sm"/>
                    </a:lnL>
                    <a:lnR w="9525" cap="flat" cmpd="sng">
                      <a:solidFill>
                        <a:srgbClr val="6699FF">
                          <a:alpha val="0"/>
                        </a:srgbClr>
                      </a:solidFill>
                      <a:prstDash val="solid"/>
                      <a:round/>
                      <a:headEnd type="none" w="sm" len="sm"/>
                      <a:tailEnd type="none" w="sm" len="sm"/>
                    </a:lnR>
                    <a:lnT w="9525" cap="flat" cmpd="sng">
                      <a:solidFill>
                        <a:srgbClr val="6699FF">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584925">
                <a:tc>
                  <a:txBody>
                    <a:bodyPr/>
                    <a:lstStyle/>
                    <a:p>
                      <a:pPr marL="0" lvl="0" indent="0" algn="r">
                        <a:spcBef>
                          <a:spcPts val="0"/>
                        </a:spcBef>
                        <a:spcAft>
                          <a:spcPts val="0"/>
                        </a:spcAft>
                        <a:buNone/>
                      </a:pPr>
                      <a:r>
                        <a:rPr lang="en" sz="1800" b="1" err="1">
                          <a:solidFill>
                            <a:srgbClr val="FFFFFF"/>
                          </a:solidFill>
                          <a:latin typeface="Hind"/>
                          <a:ea typeface="Hind"/>
                          <a:cs typeface="Hind"/>
                          <a:sym typeface="Hind"/>
                        </a:rPr>
                        <a:t>Capa</a:t>
                      </a:r>
                      <a:r>
                        <a:rPr lang="en" sz="1800" b="1">
                          <a:solidFill>
                            <a:srgbClr val="FFFFFF"/>
                          </a:solidFill>
                          <a:latin typeface="Hind"/>
                          <a:ea typeface="Hind"/>
                          <a:cs typeface="Hind"/>
                          <a:sym typeface="Hind"/>
                        </a:rPr>
                        <a:t> 1</a:t>
                      </a:r>
                      <a:endParaRPr sz="1800" b="1">
                        <a:solidFill>
                          <a:srgbClr val="FFFFFF"/>
                        </a:solidFill>
                        <a:latin typeface="Hind"/>
                        <a:ea typeface="Hind"/>
                        <a:cs typeface="Hind"/>
                        <a:sym typeface="Hind"/>
                      </a:endParaRPr>
                    </a:p>
                  </a:txBody>
                  <a:tcPr marL="91425" marR="91425" marT="68575" marB="68575" anchor="ctr">
                    <a:lnL w="9525" cap="flat" cmpd="sng">
                      <a:solidFill>
                        <a:srgbClr val="6699FF">
                          <a:alpha val="0"/>
                        </a:srgbClr>
                      </a:solidFill>
                      <a:prstDash val="solid"/>
                      <a:round/>
                      <a:headEnd type="none" w="sm" len="sm"/>
                      <a:tailEnd type="none" w="sm" len="sm"/>
                    </a:lnL>
                    <a:lnR w="9525" cap="flat" cmpd="sng">
                      <a:solidFill>
                        <a:srgbClr val="0066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a:spcBef>
                          <a:spcPts val="0"/>
                        </a:spcBef>
                        <a:spcAft>
                          <a:spcPts val="0"/>
                        </a:spcAft>
                        <a:buNone/>
                      </a:pPr>
                      <a:r>
                        <a:rPr lang="en" sz="1800" b="1">
                          <a:solidFill>
                            <a:srgbClr val="FFFFFF"/>
                          </a:solidFill>
                          <a:latin typeface="Hind"/>
                          <a:ea typeface="Hind"/>
                          <a:cs typeface="Hind"/>
                          <a:sym typeface="Hind"/>
                        </a:rPr>
                        <a:t>495051</a:t>
                      </a:r>
                    </a:p>
                  </a:txBody>
                  <a:tcPr marL="91425" marR="91425" marT="68575" marB="68575" anchor="ctr">
                    <a:lnL w="9525" cap="flat" cmpd="sng">
                      <a:solidFill>
                        <a:srgbClr val="0066FF">
                          <a:alpha val="0"/>
                        </a:srgbClr>
                      </a:solidFill>
                      <a:prstDash val="solid"/>
                      <a:round/>
                      <a:headEnd type="none" w="sm" len="sm"/>
                      <a:tailEnd type="none" w="sm" len="sm"/>
                    </a:lnL>
                    <a:lnR w="9525" cap="flat" cmpd="sng">
                      <a:solidFill>
                        <a:srgbClr val="0066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66FF">
                        <a:alpha val="22690"/>
                      </a:srgbClr>
                    </a:solidFill>
                  </a:tcPr>
                </a:tc>
                <a:tc>
                  <a:txBody>
                    <a:bodyPr/>
                    <a:lstStyle/>
                    <a:p>
                      <a:pPr lvl="0" algn="ctr">
                        <a:buNone/>
                      </a:pPr>
                      <a:r>
                        <a:rPr lang="en" sz="1800" b="1">
                          <a:solidFill>
                            <a:srgbClr val="FFFFFF"/>
                          </a:solidFill>
                          <a:latin typeface="Hind"/>
                          <a:cs typeface="Hind"/>
                          <a:sym typeface="Hind"/>
                        </a:rPr>
                        <a:t>979899</a:t>
                      </a:r>
                      <a:endParaRPr>
                        <a:sym typeface="Hind"/>
                      </a:endParaRPr>
                    </a:p>
                  </a:txBody>
                  <a:tcPr marL="91425" marR="91425" marT="68575" marB="68575" anchor="ctr">
                    <a:lnL w="9525" cap="flat" cmpd="sng">
                      <a:solidFill>
                        <a:srgbClr val="0066FF">
                          <a:alpha val="0"/>
                        </a:srgbClr>
                      </a:solidFill>
                      <a:prstDash val="solid"/>
                      <a:round/>
                      <a:headEnd type="none" w="sm" len="sm"/>
                      <a:tailEnd type="none" w="sm" len="sm"/>
                    </a:lnL>
                    <a:lnR w="9525" cap="flat" cmpd="sng">
                      <a:solidFill>
                        <a:srgbClr val="0066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66FF">
                        <a:alpha val="22690"/>
                      </a:srgbClr>
                    </a:solidFill>
                  </a:tcPr>
                </a:tc>
                <a:tc>
                  <a:txBody>
                    <a:bodyPr/>
                    <a:lstStyle/>
                    <a:p>
                      <a:pPr lvl="0" algn="ctr">
                        <a:buNone/>
                      </a:pPr>
                      <a:r>
                        <a:rPr lang="en" sz="1800" b="1">
                          <a:solidFill>
                            <a:srgbClr val="FFFFFF"/>
                          </a:solidFill>
                          <a:latin typeface="Hind"/>
                          <a:cs typeface="Hind"/>
                          <a:sym typeface="Hind"/>
                        </a:rPr>
                        <a:t>100101102</a:t>
                      </a:r>
                      <a:endParaRPr>
                        <a:sym typeface="Hind"/>
                      </a:endParaRPr>
                    </a:p>
                  </a:txBody>
                  <a:tcPr marL="91425" marR="91425" marT="68575" marB="68575" anchor="ctr">
                    <a:lnL w="9525" cap="flat" cmpd="sng">
                      <a:solidFill>
                        <a:srgbClr val="0066FF">
                          <a:alpha val="0"/>
                        </a:srgbClr>
                      </a:solidFill>
                      <a:prstDash val="solid"/>
                      <a:round/>
                      <a:headEnd type="none" w="sm" len="sm"/>
                      <a:tailEnd type="none" w="sm" len="sm"/>
                    </a:lnL>
                    <a:lnR w="9525" cap="flat" cmpd="sng">
                      <a:solidFill>
                        <a:srgbClr val="0066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66FF">
                        <a:alpha val="22690"/>
                      </a:srgbClr>
                    </a:solidFill>
                  </a:tcPr>
                </a:tc>
                <a:extLst>
                  <a:ext uri="{0D108BD9-81ED-4DB2-BD59-A6C34878D82A}">
                    <a16:rowId xmlns:a16="http://schemas.microsoft.com/office/drawing/2014/main" val="10001"/>
                  </a:ext>
                </a:extLst>
              </a:tr>
              <a:tr h="584925">
                <a:tc>
                  <a:txBody>
                    <a:bodyPr/>
                    <a:lstStyle/>
                    <a:p>
                      <a:pPr lvl="0" algn="r">
                        <a:buNone/>
                      </a:pPr>
                      <a:r>
                        <a:rPr lang="en" sz="1800" b="1" err="1">
                          <a:solidFill>
                            <a:srgbClr val="FFFFFF"/>
                          </a:solidFill>
                          <a:latin typeface="Hind"/>
                          <a:cs typeface="Hind"/>
                          <a:sym typeface="Hind"/>
                        </a:rPr>
                        <a:t>Capa</a:t>
                      </a:r>
                      <a:r>
                        <a:rPr lang="en" sz="1800" b="1">
                          <a:solidFill>
                            <a:srgbClr val="FFFFFF"/>
                          </a:solidFill>
                          <a:latin typeface="Hind"/>
                          <a:cs typeface="Hind"/>
                          <a:sym typeface="Hind"/>
                        </a:rPr>
                        <a:t> 2</a:t>
                      </a:r>
                      <a:endParaRPr>
                        <a:sym typeface="Hind"/>
                      </a:endParaRPr>
                    </a:p>
                  </a:txBody>
                  <a:tcPr marL="91425" marR="91425" marT="68575" marB="68575" anchor="ctr">
                    <a:lnL w="9525" cap="flat" cmpd="sng">
                      <a:solidFill>
                        <a:srgbClr val="6699FF">
                          <a:alpha val="0"/>
                        </a:srgbClr>
                      </a:solidFill>
                      <a:prstDash val="solid"/>
                      <a:round/>
                      <a:headEnd type="none" w="sm" len="sm"/>
                      <a:tailEnd type="none" w="sm" len="sm"/>
                    </a:lnL>
                    <a:lnR w="9525" cap="flat" cmpd="sng">
                      <a:solidFill>
                        <a:srgbClr val="0066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lvl="0" algn="ctr">
                        <a:buNone/>
                      </a:pPr>
                      <a:r>
                        <a:rPr lang="en" sz="1800" b="1">
                          <a:solidFill>
                            <a:srgbClr val="FFFFFF"/>
                          </a:solidFill>
                          <a:latin typeface="Hind"/>
                          <a:cs typeface="Hind"/>
                          <a:sym typeface="Hind"/>
                        </a:rPr>
                        <a:t>2</a:t>
                      </a:r>
                      <a:endParaRPr>
                        <a:sym typeface="Hind"/>
                      </a:endParaRPr>
                    </a:p>
                  </a:txBody>
                  <a:tcPr marL="91425" marR="91425" marT="68575" marB="68575" anchor="ctr">
                    <a:lnL w="9525" cap="flat" cmpd="sng">
                      <a:solidFill>
                        <a:srgbClr val="0066FF">
                          <a:alpha val="0"/>
                        </a:srgbClr>
                      </a:solidFill>
                      <a:prstDash val="solid"/>
                      <a:round/>
                      <a:headEnd type="none" w="sm" len="sm"/>
                      <a:tailEnd type="none" w="sm" len="sm"/>
                    </a:lnL>
                    <a:lnR w="9525" cap="flat" cmpd="sng">
                      <a:solidFill>
                        <a:srgbClr val="0066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66FF">
                        <a:alpha val="22690"/>
                      </a:srgbClr>
                    </a:solidFill>
                  </a:tcPr>
                </a:tc>
                <a:tc>
                  <a:txBody>
                    <a:bodyPr/>
                    <a:lstStyle/>
                    <a:p>
                      <a:pPr lvl="0" algn="ctr">
                        <a:buNone/>
                      </a:pPr>
                      <a:r>
                        <a:rPr lang="en" sz="1800" b="1">
                          <a:solidFill>
                            <a:srgbClr val="FFFFFF"/>
                          </a:solidFill>
                          <a:latin typeface="Hind"/>
                          <a:cs typeface="Hind"/>
                          <a:sym typeface="Hind"/>
                        </a:rPr>
                        <a:t>10</a:t>
                      </a:r>
                      <a:endParaRPr>
                        <a:sym typeface="Hind"/>
                      </a:endParaRPr>
                    </a:p>
                  </a:txBody>
                  <a:tcPr marL="91425" marR="91425" marT="68575" marB="68575" anchor="ctr">
                    <a:lnL w="9525" cap="flat" cmpd="sng">
                      <a:solidFill>
                        <a:srgbClr val="0066FF">
                          <a:alpha val="0"/>
                        </a:srgbClr>
                      </a:solidFill>
                      <a:prstDash val="solid"/>
                      <a:round/>
                      <a:headEnd type="none" w="sm" len="sm"/>
                      <a:tailEnd type="none" w="sm" len="sm"/>
                    </a:lnL>
                    <a:lnR w="9525" cap="flat" cmpd="sng">
                      <a:solidFill>
                        <a:srgbClr val="0066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66FF">
                        <a:alpha val="22690"/>
                      </a:srgbClr>
                    </a:solidFill>
                  </a:tcPr>
                </a:tc>
                <a:tc>
                  <a:txBody>
                    <a:bodyPr/>
                    <a:lstStyle/>
                    <a:p>
                      <a:pPr lvl="0" algn="ctr">
                        <a:buNone/>
                      </a:pPr>
                      <a:r>
                        <a:rPr lang="en" sz="1800" b="1">
                          <a:solidFill>
                            <a:srgbClr val="FFFFFF"/>
                          </a:solidFill>
                          <a:latin typeface="Hind"/>
                          <a:cs typeface="Hind"/>
                          <a:sym typeface="Hind"/>
                        </a:rPr>
                        <a:t>3</a:t>
                      </a:r>
                      <a:endParaRPr>
                        <a:sym typeface="Hind"/>
                      </a:endParaRPr>
                    </a:p>
                  </a:txBody>
                  <a:tcPr marL="91425" marR="91425" marT="68575" marB="68575" anchor="ctr">
                    <a:lnL w="9525" cap="flat" cmpd="sng">
                      <a:solidFill>
                        <a:srgbClr val="0066FF">
                          <a:alpha val="0"/>
                        </a:srgbClr>
                      </a:solidFill>
                      <a:prstDash val="solid"/>
                      <a:round/>
                      <a:headEnd type="none" w="sm" len="sm"/>
                      <a:tailEnd type="none" w="sm" len="sm"/>
                    </a:lnL>
                    <a:lnR w="9525" cap="flat" cmpd="sng">
                      <a:solidFill>
                        <a:srgbClr val="0066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66FF">
                        <a:alpha val="22690"/>
                      </a:srgbClr>
                    </a:solidFill>
                  </a:tcPr>
                </a:tc>
                <a:extLst>
                  <a:ext uri="{0D108BD9-81ED-4DB2-BD59-A6C34878D82A}">
                    <a16:rowId xmlns:a16="http://schemas.microsoft.com/office/drawing/2014/main" val="10002"/>
                  </a:ext>
                </a:extLst>
              </a:tr>
              <a:tr h="584925">
                <a:tc>
                  <a:txBody>
                    <a:bodyPr/>
                    <a:lstStyle/>
                    <a:p>
                      <a:pPr lvl="0" algn="r">
                        <a:buNone/>
                      </a:pPr>
                      <a:r>
                        <a:rPr lang="en" sz="1800" b="1" err="1">
                          <a:solidFill>
                            <a:srgbClr val="FFFFFF"/>
                          </a:solidFill>
                          <a:latin typeface="Hind"/>
                          <a:cs typeface="Hind"/>
                          <a:sym typeface="Hind"/>
                        </a:rPr>
                        <a:t>Capa</a:t>
                      </a:r>
                      <a:r>
                        <a:rPr lang="en" sz="1800" b="1">
                          <a:solidFill>
                            <a:srgbClr val="FFFFFF"/>
                          </a:solidFill>
                          <a:latin typeface="Hind"/>
                          <a:cs typeface="Hind"/>
                          <a:sym typeface="Hind"/>
                        </a:rPr>
                        <a:t> 3</a:t>
                      </a:r>
                    </a:p>
                  </a:txBody>
                  <a:tcPr marL="91425" marR="91425" marT="68575" marB="68575" anchor="ctr">
                    <a:lnL w="9525" cap="flat" cmpd="sng">
                      <a:solidFill>
                        <a:srgbClr val="6699FF">
                          <a:alpha val="0"/>
                        </a:srgbClr>
                      </a:solidFill>
                      <a:prstDash val="solid"/>
                      <a:round/>
                      <a:headEnd type="none" w="sm" len="sm"/>
                      <a:tailEnd type="none" w="sm" len="sm"/>
                    </a:lnL>
                    <a:lnR w="9525" cap="flat" cmpd="sng">
                      <a:solidFill>
                        <a:srgbClr val="0066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lvl="0" algn="ctr">
                        <a:buNone/>
                      </a:pPr>
                      <a:r>
                        <a:rPr lang="en" sz="1800" b="1">
                          <a:solidFill>
                            <a:srgbClr val="FFFFFF"/>
                          </a:solidFill>
                          <a:latin typeface="Hind"/>
                          <a:cs typeface="Hind"/>
                          <a:sym typeface="Hind"/>
                        </a:rPr>
                        <a:t>3</a:t>
                      </a:r>
                      <a:endParaRPr>
                        <a:sym typeface="Hind"/>
                      </a:endParaRPr>
                    </a:p>
                  </a:txBody>
                  <a:tcPr marL="91425" marR="91425" marT="68575" marB="68575" anchor="ctr">
                    <a:lnL w="9525" cap="flat" cmpd="sng">
                      <a:solidFill>
                        <a:srgbClr val="0066FF">
                          <a:alpha val="0"/>
                        </a:srgbClr>
                      </a:solidFill>
                      <a:prstDash val="solid"/>
                      <a:round/>
                      <a:headEnd type="none" w="sm" len="sm"/>
                      <a:tailEnd type="none" w="sm" len="sm"/>
                    </a:lnL>
                    <a:lnR w="9525" cap="flat" cmpd="sng">
                      <a:solidFill>
                        <a:srgbClr val="0066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66FF">
                        <a:alpha val="22690"/>
                      </a:srgbClr>
                    </a:solidFill>
                  </a:tcPr>
                </a:tc>
                <a:tc>
                  <a:txBody>
                    <a:bodyPr/>
                    <a:lstStyle/>
                    <a:p>
                      <a:pPr lvl="0" algn="ctr">
                        <a:buNone/>
                      </a:pPr>
                      <a:r>
                        <a:rPr lang="en" sz="1800" b="1">
                          <a:solidFill>
                            <a:srgbClr val="FFFFFF"/>
                          </a:solidFill>
                          <a:latin typeface="Hind"/>
                          <a:cs typeface="Hind"/>
                          <a:sym typeface="Hind"/>
                        </a:rPr>
                        <a:t>1</a:t>
                      </a:r>
                      <a:endParaRPr>
                        <a:sym typeface="Hind"/>
                      </a:endParaRPr>
                    </a:p>
                  </a:txBody>
                  <a:tcPr marL="91425" marR="91425" marT="68575" marB="68575" anchor="ctr">
                    <a:lnL w="9525" cap="flat" cmpd="sng">
                      <a:solidFill>
                        <a:srgbClr val="0066FF">
                          <a:alpha val="0"/>
                        </a:srgbClr>
                      </a:solidFill>
                      <a:prstDash val="solid"/>
                      <a:round/>
                      <a:headEnd type="none" w="sm" len="sm"/>
                      <a:tailEnd type="none" w="sm" len="sm"/>
                    </a:lnL>
                    <a:lnR w="9525" cap="flat" cmpd="sng">
                      <a:solidFill>
                        <a:srgbClr val="0066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66FF">
                        <a:alpha val="22690"/>
                      </a:srgbClr>
                    </a:solidFill>
                  </a:tcPr>
                </a:tc>
                <a:tc>
                  <a:txBody>
                    <a:bodyPr/>
                    <a:lstStyle/>
                    <a:p>
                      <a:pPr lvl="0" algn="ctr">
                        <a:buNone/>
                      </a:pPr>
                      <a:r>
                        <a:rPr lang="en" sz="1800" b="1">
                          <a:solidFill>
                            <a:srgbClr val="FFFFFF"/>
                          </a:solidFill>
                          <a:latin typeface="Hind"/>
                          <a:cs typeface="Hind"/>
                          <a:sym typeface="Hind"/>
                        </a:rPr>
                        <a:t>4</a:t>
                      </a:r>
                      <a:endParaRPr>
                        <a:sym typeface="Hind"/>
                      </a:endParaRPr>
                    </a:p>
                  </a:txBody>
                  <a:tcPr marL="91425" marR="91425" marT="68575" marB="68575" anchor="ctr">
                    <a:lnL w="9525" cap="flat" cmpd="sng">
                      <a:solidFill>
                        <a:srgbClr val="0066FF">
                          <a:alpha val="0"/>
                        </a:srgbClr>
                      </a:solidFill>
                      <a:prstDash val="solid"/>
                      <a:round/>
                      <a:headEnd type="none" w="sm" len="sm"/>
                      <a:tailEnd type="none" w="sm" len="sm"/>
                    </a:lnL>
                    <a:lnR w="9525" cap="flat" cmpd="sng">
                      <a:solidFill>
                        <a:srgbClr val="0066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66FF">
                        <a:alpha val="22690"/>
                      </a:srgbClr>
                    </a:solidFill>
                  </a:tcPr>
                </a:tc>
                <a:extLst>
                  <a:ext uri="{0D108BD9-81ED-4DB2-BD59-A6C34878D82A}">
                    <a16:rowId xmlns:a16="http://schemas.microsoft.com/office/drawing/2014/main" val="10003"/>
                  </a:ext>
                </a:extLst>
              </a:tr>
            </a:tbl>
          </a:graphicData>
        </a:graphic>
      </p:graphicFrame>
      <p:sp>
        <p:nvSpPr>
          <p:cNvPr id="9" name="Rectángulo 8"/>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11" name="Rectángulo redondeado 10"/>
          <p:cNvSpPr/>
          <p:nvPr/>
        </p:nvSpPr>
        <p:spPr>
          <a:xfrm>
            <a:off x="7520349" y="3470732"/>
            <a:ext cx="1613703" cy="406265"/>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12" name="Rectángulo redondeado 11"/>
          <p:cNvSpPr/>
          <p:nvPr/>
        </p:nvSpPr>
        <p:spPr>
          <a:xfrm>
            <a:off x="7520350" y="2204230"/>
            <a:ext cx="1613703" cy="4062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C"/>
          </a:p>
        </p:txBody>
      </p:sp>
      <p:sp>
        <p:nvSpPr>
          <p:cNvPr id="13" name="CuadroTexto 12"/>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a:lnSpc>
                <a:spcPct val="200000"/>
              </a:lnSpc>
            </a:pPr>
            <a:r>
              <a:rPr lang="es-EC" dirty="0">
                <a:solidFill>
                  <a:schemeClr val="tx2">
                    <a:lumMod val="10000"/>
                  </a:schemeClr>
                </a:solidFill>
              </a:rPr>
              <a:t>       Videojuego</a:t>
            </a:r>
          </a:p>
          <a:p>
            <a:pPr>
              <a:lnSpc>
                <a:spcPct val="200000"/>
              </a:lnSpc>
            </a:pPr>
            <a:r>
              <a:rPr lang="es-EC" dirty="0">
                <a:solidFill>
                  <a:schemeClr val="tx2">
                    <a:lumMod val="10000"/>
                  </a:schemeClr>
                </a:solidFill>
              </a:rPr>
              <a:t>3.    Tres en raya</a:t>
            </a:r>
          </a:p>
          <a:p>
            <a:pPr>
              <a:lnSpc>
                <a:spcPct val="200000"/>
              </a:lnSpc>
            </a:pPr>
            <a:r>
              <a:rPr lang="es-EC" dirty="0">
                <a:solidFill>
                  <a:schemeClr val="tx1"/>
                </a:solidFill>
              </a:rPr>
              <a:t>4. </a:t>
            </a:r>
            <a:r>
              <a:rPr lang="es-EC" dirty="0" smtClean="0">
                <a:solidFill>
                  <a:schemeClr val="tx1"/>
                </a:solidFill>
              </a:rPr>
              <a:t>   </a:t>
            </a:r>
            <a:r>
              <a:rPr lang="es-EC" dirty="0" err="1" smtClean="0">
                <a:solidFill>
                  <a:schemeClr val="tx1"/>
                </a:solidFill>
              </a:rPr>
              <a:t>Cheats</a:t>
            </a:r>
            <a:endParaRPr lang="es-EC" dirty="0">
              <a:solidFill>
                <a:schemeClr val="tx1"/>
              </a:solidFill>
            </a:endParaRPr>
          </a:p>
          <a:p>
            <a:pPr>
              <a:lnSpc>
                <a:spcPct val="200000"/>
              </a:lnSpc>
            </a:pPr>
            <a:r>
              <a:rPr lang="es-EC" dirty="0">
                <a:solidFill>
                  <a:schemeClr val="bg1"/>
                </a:solidFill>
              </a:rPr>
              <a:t>5.    Seguridad</a:t>
            </a:r>
          </a:p>
          <a:p>
            <a:pPr>
              <a:lnSpc>
                <a:spcPct val="200000"/>
              </a:lnSpc>
            </a:pPr>
            <a:r>
              <a:rPr lang="es-EC" dirty="0">
                <a:solidFill>
                  <a:schemeClr val="tx1"/>
                </a:solidFill>
              </a:rPr>
              <a:t>6.    Retrocesos</a:t>
            </a:r>
          </a:p>
          <a:p>
            <a:pPr>
              <a:lnSpc>
                <a:spcPct val="200000"/>
              </a:lnSpc>
            </a:pPr>
            <a:r>
              <a:rPr lang="es-EC" dirty="0">
                <a:solidFill>
                  <a:schemeClr val="tx1"/>
                </a:solidFill>
              </a:rPr>
              <a:t>7.    Decisiones</a:t>
            </a:r>
          </a:p>
          <a:p>
            <a:pPr marL="342900" indent="-342900">
              <a:buAutoNum type="arabicPeriod"/>
            </a:pPr>
            <a:endParaRPr lang="es-EC" dirty="0">
              <a:solidFill>
                <a:schemeClr val="tx1"/>
              </a:solidFill>
            </a:endParaRPr>
          </a:p>
        </p:txBody>
      </p:sp>
      <p:sp>
        <p:nvSpPr>
          <p:cNvPr id="14" name="Rectángulo 13"/>
          <p:cNvSpPr/>
          <p:nvPr/>
        </p:nvSpPr>
        <p:spPr>
          <a:xfrm>
            <a:off x="7674182" y="510922"/>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5" name="CuadroTexto 14"/>
          <p:cNvSpPr txBox="1"/>
          <p:nvPr/>
        </p:nvSpPr>
        <p:spPr>
          <a:xfrm>
            <a:off x="7756822" y="529507"/>
            <a:ext cx="1140763" cy="307777"/>
          </a:xfrm>
          <a:prstGeom prst="rect">
            <a:avLst/>
          </a:prstGeom>
          <a:noFill/>
        </p:spPr>
        <p:txBody>
          <a:bodyPr wrap="square" rtlCol="0">
            <a:spAutoFit/>
          </a:bodyPr>
          <a:lstStyle/>
          <a:p>
            <a:r>
              <a:rPr lang="es-EC" b="1" i="1" dirty="0"/>
              <a:t>Contenido</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9"/>
        <p:cNvGrpSpPr/>
        <p:nvPr/>
      </p:nvGrpSpPr>
      <p:grpSpPr>
        <a:xfrm>
          <a:off x="0" y="0"/>
          <a:ext cx="0" cy="0"/>
          <a:chOff x="0" y="0"/>
          <a:chExt cx="0" cy="0"/>
        </a:xfrm>
      </p:grpSpPr>
      <p:sp>
        <p:nvSpPr>
          <p:cNvPr id="8" name="Rectángulo 7"/>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10" name="Rectángulo redondeado 9"/>
          <p:cNvSpPr/>
          <p:nvPr/>
        </p:nvSpPr>
        <p:spPr>
          <a:xfrm>
            <a:off x="7530297" y="3945640"/>
            <a:ext cx="1613703" cy="406265"/>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11" name="Rectángulo redondeado 10"/>
          <p:cNvSpPr/>
          <p:nvPr/>
        </p:nvSpPr>
        <p:spPr>
          <a:xfrm>
            <a:off x="7520350" y="2204230"/>
            <a:ext cx="1613703" cy="4062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C"/>
          </a:p>
        </p:txBody>
      </p:sp>
      <p:sp>
        <p:nvSpPr>
          <p:cNvPr id="12" name="CuadroTexto 11"/>
          <p:cNvSpPr txBox="1"/>
          <p:nvPr/>
        </p:nvSpPr>
        <p:spPr>
          <a:xfrm>
            <a:off x="7510403" y="1255142"/>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a:lnSpc>
                <a:spcPct val="200000"/>
              </a:lnSpc>
            </a:pPr>
            <a:r>
              <a:rPr lang="es-EC" dirty="0">
                <a:solidFill>
                  <a:schemeClr val="tx2">
                    <a:lumMod val="10000"/>
                  </a:schemeClr>
                </a:solidFill>
              </a:rPr>
              <a:t>       Videojuego</a:t>
            </a:r>
          </a:p>
          <a:p>
            <a:pPr>
              <a:lnSpc>
                <a:spcPct val="200000"/>
              </a:lnSpc>
            </a:pPr>
            <a:r>
              <a:rPr lang="es-EC" dirty="0">
                <a:solidFill>
                  <a:schemeClr val="tx2">
                    <a:lumMod val="10000"/>
                  </a:schemeClr>
                </a:solidFill>
              </a:rPr>
              <a:t>3.    Tres en raya</a:t>
            </a:r>
          </a:p>
          <a:p>
            <a:pPr>
              <a:lnSpc>
                <a:spcPct val="200000"/>
              </a:lnSpc>
            </a:pPr>
            <a:r>
              <a:rPr lang="es-EC" dirty="0">
                <a:solidFill>
                  <a:schemeClr val="tx1"/>
                </a:solidFill>
              </a:rPr>
              <a:t>4. </a:t>
            </a:r>
            <a:r>
              <a:rPr lang="es-EC" dirty="0" smtClean="0">
                <a:solidFill>
                  <a:schemeClr val="tx1"/>
                </a:solidFill>
              </a:rPr>
              <a:t>   </a:t>
            </a:r>
            <a:r>
              <a:rPr lang="es-EC" dirty="0" err="1" smtClean="0">
                <a:solidFill>
                  <a:schemeClr val="tx1"/>
                </a:solidFill>
              </a:rPr>
              <a:t>Cheats</a:t>
            </a:r>
            <a:endParaRPr lang="es-EC" dirty="0">
              <a:solidFill>
                <a:schemeClr val="tx1"/>
              </a:solidFill>
            </a:endParaRPr>
          </a:p>
          <a:p>
            <a:pPr>
              <a:lnSpc>
                <a:spcPct val="200000"/>
              </a:lnSpc>
            </a:pPr>
            <a:r>
              <a:rPr lang="es-EC" dirty="0">
                <a:solidFill>
                  <a:schemeClr val="tx1"/>
                </a:solidFill>
              </a:rPr>
              <a:t>5.    Seguridad</a:t>
            </a:r>
          </a:p>
          <a:p>
            <a:pPr>
              <a:lnSpc>
                <a:spcPct val="200000"/>
              </a:lnSpc>
            </a:pPr>
            <a:r>
              <a:rPr lang="es-EC" dirty="0">
                <a:solidFill>
                  <a:schemeClr val="bg1"/>
                </a:solidFill>
              </a:rPr>
              <a:t>6.    Retrocesos</a:t>
            </a:r>
          </a:p>
          <a:p>
            <a:pPr>
              <a:lnSpc>
                <a:spcPct val="200000"/>
              </a:lnSpc>
            </a:pPr>
            <a:r>
              <a:rPr lang="es-EC" dirty="0">
                <a:solidFill>
                  <a:schemeClr val="tx1"/>
                </a:solidFill>
              </a:rPr>
              <a:t>7.    Decisiones</a:t>
            </a:r>
          </a:p>
          <a:p>
            <a:pPr marL="342900" indent="-342900">
              <a:buAutoNum type="arabicPeriod"/>
            </a:pPr>
            <a:endParaRPr lang="es-EC" dirty="0">
              <a:solidFill>
                <a:schemeClr val="tx1"/>
              </a:solidFill>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994842" cy="5143500"/>
          </a:xfrm>
          <a:prstGeom prst="rect">
            <a:avLst/>
          </a:prstGeom>
        </p:spPr>
      </p:pic>
      <p:pic>
        <p:nvPicPr>
          <p:cNvPr id="13" name="Imagen 12"/>
          <p:cNvPicPr>
            <a:picLocks noChangeAspect="1"/>
          </p:cNvPicPr>
          <p:nvPr/>
        </p:nvPicPr>
        <p:blipFill rotWithShape="1">
          <a:blip r:embed="rId5">
            <a:extLst>
              <a:ext uri="{28A0092B-C50C-407E-A947-70E740481C1C}">
                <a14:useLocalDpi xmlns:a14="http://schemas.microsoft.com/office/drawing/2010/main" val="0"/>
              </a:ext>
            </a:extLst>
          </a:blip>
          <a:srcRect l="-15269" t="-4982" r="56869" b="4982"/>
          <a:stretch/>
        </p:blipFill>
        <p:spPr>
          <a:xfrm>
            <a:off x="2722652" y="-271153"/>
            <a:ext cx="4807645" cy="5414653"/>
          </a:xfrm>
          <a:prstGeom prst="rect">
            <a:avLst/>
          </a:prstGeom>
        </p:spPr>
      </p:pic>
      <p:sp>
        <p:nvSpPr>
          <p:cNvPr id="14" name="Rectángulo 13"/>
          <p:cNvSpPr/>
          <p:nvPr/>
        </p:nvSpPr>
        <p:spPr>
          <a:xfrm>
            <a:off x="7674182" y="510922"/>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5" name="CuadroTexto 14"/>
          <p:cNvSpPr txBox="1"/>
          <p:nvPr/>
        </p:nvSpPr>
        <p:spPr>
          <a:xfrm>
            <a:off x="7756822" y="529507"/>
            <a:ext cx="1140763" cy="307777"/>
          </a:xfrm>
          <a:prstGeom prst="rect">
            <a:avLst/>
          </a:prstGeom>
          <a:noFill/>
        </p:spPr>
        <p:txBody>
          <a:bodyPr wrap="square" rtlCol="0">
            <a:spAutoFit/>
          </a:bodyPr>
          <a:lstStyle/>
          <a:p>
            <a:r>
              <a:rPr lang="es-EC" b="1" i="1" dirty="0"/>
              <a:t>Contenido</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1927059" y="869307"/>
            <a:ext cx="5972100" cy="636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smtClean="0"/>
              <a:t>Viaje en el tiempo</a:t>
            </a:r>
            <a:endParaRPr dirty="0"/>
          </a:p>
        </p:txBody>
      </p:sp>
      <p:grpSp>
        <p:nvGrpSpPr>
          <p:cNvPr id="308" name="Shape 308"/>
          <p:cNvGrpSpPr/>
          <p:nvPr/>
        </p:nvGrpSpPr>
        <p:grpSpPr>
          <a:xfrm rot="10800000" flipH="1">
            <a:off x="4171679" y="1803913"/>
            <a:ext cx="821730" cy="1228760"/>
            <a:chOff x="4171679" y="1802748"/>
            <a:chExt cx="821730" cy="1228760"/>
          </a:xfrm>
        </p:grpSpPr>
        <p:sp>
          <p:nvSpPr>
            <p:cNvPr id="309" name="Shape 309"/>
            <p:cNvSpPr/>
            <p:nvPr/>
          </p:nvSpPr>
          <p:spPr>
            <a:xfrm rot="10800000">
              <a:off x="4171679" y="2413508"/>
              <a:ext cx="821700" cy="618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Shape 310"/>
            <p:cNvSpPr/>
            <p:nvPr/>
          </p:nvSpPr>
          <p:spPr>
            <a:xfrm flipH="1">
              <a:off x="4171679" y="1802748"/>
              <a:ext cx="821730" cy="617854"/>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1" name="Shape 311"/>
          <p:cNvGrpSpPr/>
          <p:nvPr/>
        </p:nvGrpSpPr>
        <p:grpSpPr>
          <a:xfrm rot="10800000" flipH="1">
            <a:off x="1972825" y="1802809"/>
            <a:ext cx="821730" cy="1228859"/>
            <a:chOff x="1972825" y="1803752"/>
            <a:chExt cx="821730" cy="1228859"/>
          </a:xfrm>
        </p:grpSpPr>
        <p:sp>
          <p:nvSpPr>
            <p:cNvPr id="312" name="Shape 312"/>
            <p:cNvSpPr/>
            <p:nvPr/>
          </p:nvSpPr>
          <p:spPr>
            <a:xfrm rot="10800000">
              <a:off x="1972825" y="2414611"/>
              <a:ext cx="821700" cy="61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3" name="Shape 313"/>
            <p:cNvSpPr/>
            <p:nvPr/>
          </p:nvSpPr>
          <p:spPr>
            <a:xfrm flipH="1">
              <a:off x="1972825" y="1803752"/>
              <a:ext cx="821730" cy="617854"/>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4" name="Shape 314"/>
          <p:cNvGrpSpPr/>
          <p:nvPr/>
        </p:nvGrpSpPr>
        <p:grpSpPr>
          <a:xfrm rot="10800000" flipH="1">
            <a:off x="6472567" y="1780976"/>
            <a:ext cx="821730" cy="1228977"/>
            <a:chOff x="5808538" y="1803695"/>
            <a:chExt cx="821730" cy="1228977"/>
          </a:xfrm>
        </p:grpSpPr>
        <p:sp>
          <p:nvSpPr>
            <p:cNvPr id="315" name="Shape 315"/>
            <p:cNvSpPr/>
            <p:nvPr/>
          </p:nvSpPr>
          <p:spPr>
            <a:xfrm rot="10800000">
              <a:off x="5808538" y="2414672"/>
              <a:ext cx="821700" cy="6180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Shape 316"/>
            <p:cNvSpPr/>
            <p:nvPr/>
          </p:nvSpPr>
          <p:spPr>
            <a:xfrm flipH="1">
              <a:off x="5808538" y="1803695"/>
              <a:ext cx="821730" cy="617854"/>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17" name="Shape 317"/>
          <p:cNvSpPr txBox="1"/>
          <p:nvPr/>
        </p:nvSpPr>
        <p:spPr>
          <a:xfrm>
            <a:off x="152400" y="1807783"/>
            <a:ext cx="2183123" cy="12354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2000" b="1" dirty="0">
                <a:solidFill>
                  <a:srgbClr val="FF6600"/>
                </a:solidFill>
                <a:latin typeface="Hind"/>
                <a:ea typeface="Hind"/>
                <a:cs typeface="Hind"/>
                <a:sym typeface="Hind"/>
              </a:rPr>
              <a:t>ESTADO </a:t>
            </a:r>
            <a:r>
              <a:rPr lang="en" sz="2000" b="1" dirty="0" smtClean="0">
                <a:solidFill>
                  <a:srgbClr val="FF6600"/>
                </a:solidFill>
                <a:latin typeface="Hind"/>
                <a:ea typeface="Hind"/>
                <a:cs typeface="Hind"/>
                <a:sym typeface="Hind"/>
              </a:rPr>
              <a:t>1</a:t>
            </a:r>
            <a:endParaRPr lang="en" sz="2000" b="1" dirty="0">
              <a:solidFill>
                <a:srgbClr val="FF6600"/>
              </a:solidFill>
              <a:latin typeface="Hind"/>
              <a:ea typeface="Hind"/>
              <a:cs typeface="Hind"/>
              <a:sym typeface="Hind"/>
            </a:endParaRPr>
          </a:p>
          <a:p>
            <a:pPr marL="0" lvl="0" indent="0" algn="ctr">
              <a:spcBef>
                <a:spcPts val="0"/>
              </a:spcBef>
              <a:spcAft>
                <a:spcPts val="0"/>
              </a:spcAft>
              <a:buNone/>
            </a:pPr>
            <a:r>
              <a:rPr lang="en" sz="2000" b="1" dirty="0" smtClean="0">
                <a:solidFill>
                  <a:srgbClr val="FF6600"/>
                </a:solidFill>
                <a:latin typeface="Hind"/>
                <a:ea typeface="Hind"/>
                <a:cs typeface="Hind"/>
                <a:sym typeface="Hind"/>
              </a:rPr>
              <a:t>Vida = 100</a:t>
            </a:r>
          </a:p>
          <a:p>
            <a:pPr marL="0" lvl="0" indent="0" algn="ctr">
              <a:spcBef>
                <a:spcPts val="0"/>
              </a:spcBef>
              <a:spcAft>
                <a:spcPts val="0"/>
              </a:spcAft>
              <a:buNone/>
            </a:pPr>
            <a:r>
              <a:rPr lang="es-EC" sz="2000" b="1" dirty="0" smtClean="0">
                <a:solidFill>
                  <a:srgbClr val="FF6600"/>
                </a:solidFill>
                <a:latin typeface="Hind"/>
                <a:ea typeface="Hind"/>
                <a:cs typeface="Hind"/>
                <a:sym typeface="Hind"/>
              </a:rPr>
              <a:t>S</a:t>
            </a:r>
            <a:r>
              <a:rPr lang="en" sz="2000" b="1" dirty="0" smtClean="0">
                <a:solidFill>
                  <a:srgbClr val="FF6600"/>
                </a:solidFill>
                <a:latin typeface="Hind"/>
                <a:ea typeface="Hind"/>
                <a:cs typeface="Hind"/>
                <a:sym typeface="Hind"/>
              </a:rPr>
              <a:t>prite = frente</a:t>
            </a:r>
          </a:p>
        </p:txBody>
      </p:sp>
      <p:sp>
        <p:nvSpPr>
          <p:cNvPr id="318" name="Shape 318"/>
          <p:cNvSpPr txBox="1"/>
          <p:nvPr/>
        </p:nvSpPr>
        <p:spPr>
          <a:xfrm>
            <a:off x="2504159" y="1807783"/>
            <a:ext cx="2035184" cy="12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smtClean="0">
                <a:solidFill>
                  <a:srgbClr val="6699FF"/>
                </a:solidFill>
                <a:latin typeface="Hind"/>
                <a:ea typeface="Hind"/>
                <a:cs typeface="Hind"/>
                <a:sym typeface="Hind"/>
              </a:rPr>
              <a:t>ESTADO 2</a:t>
            </a:r>
          </a:p>
          <a:p>
            <a:pPr marL="0" lvl="0" indent="0" algn="ctr" rtl="0">
              <a:spcBef>
                <a:spcPts val="0"/>
              </a:spcBef>
              <a:spcAft>
                <a:spcPts val="0"/>
              </a:spcAft>
              <a:buNone/>
            </a:pPr>
            <a:r>
              <a:rPr lang="en" sz="2000" b="1" dirty="0" smtClean="0">
                <a:solidFill>
                  <a:srgbClr val="6699FF"/>
                </a:solidFill>
                <a:latin typeface="Hind"/>
                <a:ea typeface="Hind"/>
                <a:cs typeface="Hind"/>
                <a:sym typeface="Hind"/>
              </a:rPr>
              <a:t>Vida = 50</a:t>
            </a:r>
          </a:p>
          <a:p>
            <a:pPr marL="0" lvl="0" indent="0" algn="ctr" rtl="0">
              <a:spcBef>
                <a:spcPts val="0"/>
              </a:spcBef>
              <a:spcAft>
                <a:spcPts val="0"/>
              </a:spcAft>
              <a:buNone/>
            </a:pPr>
            <a:r>
              <a:rPr lang="en" sz="2000" b="1" dirty="0" smtClean="0">
                <a:solidFill>
                  <a:srgbClr val="6699FF"/>
                </a:solidFill>
                <a:latin typeface="Hind"/>
                <a:ea typeface="Hind"/>
                <a:cs typeface="Hind"/>
                <a:sym typeface="Hind"/>
              </a:rPr>
              <a:t>Sprite = espalda</a:t>
            </a:r>
            <a:endParaRPr sz="2000" b="1" dirty="0">
              <a:solidFill>
                <a:srgbClr val="6699FF"/>
              </a:solidFill>
              <a:latin typeface="Hind"/>
              <a:ea typeface="Hind"/>
              <a:cs typeface="Hind"/>
              <a:sym typeface="Hind"/>
            </a:endParaRPr>
          </a:p>
        </p:txBody>
      </p:sp>
      <p:sp>
        <p:nvSpPr>
          <p:cNvPr id="319" name="Shape 319"/>
          <p:cNvSpPr txBox="1"/>
          <p:nvPr/>
        </p:nvSpPr>
        <p:spPr>
          <a:xfrm>
            <a:off x="4682186" y="1796897"/>
            <a:ext cx="2262899" cy="12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smtClean="0">
                <a:solidFill>
                  <a:srgbClr val="66FF33"/>
                </a:solidFill>
                <a:latin typeface="Hind"/>
                <a:ea typeface="Hind"/>
                <a:cs typeface="Hind"/>
                <a:sym typeface="Hind"/>
              </a:rPr>
              <a:t>ESTADO 3</a:t>
            </a:r>
          </a:p>
          <a:p>
            <a:pPr marL="0" lvl="0" indent="0" algn="ctr" rtl="0">
              <a:spcBef>
                <a:spcPts val="0"/>
              </a:spcBef>
              <a:spcAft>
                <a:spcPts val="0"/>
              </a:spcAft>
              <a:buNone/>
            </a:pPr>
            <a:r>
              <a:rPr lang="en" sz="2000" b="1" dirty="0" smtClean="0">
                <a:solidFill>
                  <a:srgbClr val="66FF33"/>
                </a:solidFill>
                <a:latin typeface="Hind"/>
                <a:ea typeface="Hind"/>
                <a:cs typeface="Hind"/>
                <a:sym typeface="Hind"/>
              </a:rPr>
              <a:t>Vida = 10</a:t>
            </a:r>
          </a:p>
          <a:p>
            <a:pPr marL="0" lvl="0" indent="0" algn="ctr" rtl="0">
              <a:spcBef>
                <a:spcPts val="0"/>
              </a:spcBef>
              <a:spcAft>
                <a:spcPts val="0"/>
              </a:spcAft>
              <a:buNone/>
            </a:pPr>
            <a:r>
              <a:rPr lang="en" sz="2000" b="1" dirty="0" smtClean="0">
                <a:solidFill>
                  <a:srgbClr val="66FF33"/>
                </a:solidFill>
                <a:latin typeface="Hind"/>
                <a:ea typeface="Hind"/>
                <a:cs typeface="Hind"/>
                <a:sym typeface="Hind"/>
              </a:rPr>
              <a:t>Sprite = derecha</a:t>
            </a:r>
            <a:endParaRPr sz="2000" b="1" dirty="0">
              <a:solidFill>
                <a:srgbClr val="66FF33"/>
              </a:solidFill>
              <a:latin typeface="Hind"/>
              <a:ea typeface="Hind"/>
              <a:cs typeface="Hind"/>
              <a:sym typeface="Hind"/>
            </a:endParaRPr>
          </a:p>
        </p:txBody>
      </p:sp>
      <p:sp>
        <p:nvSpPr>
          <p:cNvPr id="20" name="Rectángulo 19"/>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22" name="Rectángulo redondeado 21"/>
          <p:cNvSpPr/>
          <p:nvPr/>
        </p:nvSpPr>
        <p:spPr>
          <a:xfrm>
            <a:off x="7520349" y="3898652"/>
            <a:ext cx="1613703" cy="406265"/>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23" name="Rectángulo redondeado 22"/>
          <p:cNvSpPr/>
          <p:nvPr/>
        </p:nvSpPr>
        <p:spPr>
          <a:xfrm>
            <a:off x="7520350" y="2204230"/>
            <a:ext cx="1613703" cy="4062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C"/>
          </a:p>
        </p:txBody>
      </p:sp>
      <p:sp>
        <p:nvSpPr>
          <p:cNvPr id="24" name="CuadroTexto 23"/>
          <p:cNvSpPr txBox="1"/>
          <p:nvPr/>
        </p:nvSpPr>
        <p:spPr>
          <a:xfrm>
            <a:off x="7476457" y="1288157"/>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a:lnSpc>
                <a:spcPct val="200000"/>
              </a:lnSpc>
            </a:pPr>
            <a:r>
              <a:rPr lang="es-EC" dirty="0">
                <a:solidFill>
                  <a:schemeClr val="tx2">
                    <a:lumMod val="10000"/>
                  </a:schemeClr>
                </a:solidFill>
              </a:rPr>
              <a:t>       Videojuego</a:t>
            </a:r>
          </a:p>
          <a:p>
            <a:pPr>
              <a:lnSpc>
                <a:spcPct val="200000"/>
              </a:lnSpc>
            </a:pPr>
            <a:r>
              <a:rPr lang="es-EC" dirty="0">
                <a:solidFill>
                  <a:schemeClr val="tx2">
                    <a:lumMod val="10000"/>
                  </a:schemeClr>
                </a:solidFill>
              </a:rPr>
              <a:t>3.    Tres en raya</a:t>
            </a:r>
          </a:p>
          <a:p>
            <a:pPr marL="342900" indent="-342900">
              <a:lnSpc>
                <a:spcPct val="200000"/>
              </a:lnSpc>
              <a:buAutoNum type="arabicPeriod" startAt="4"/>
            </a:pPr>
            <a:r>
              <a:rPr lang="es-EC" dirty="0" err="1" smtClean="0">
                <a:solidFill>
                  <a:schemeClr val="tx1"/>
                </a:solidFill>
              </a:rPr>
              <a:t>Cheats</a:t>
            </a:r>
            <a:r>
              <a:rPr lang="es-EC" dirty="0" smtClean="0">
                <a:solidFill>
                  <a:schemeClr val="tx1"/>
                </a:solidFill>
              </a:rPr>
              <a:t> </a:t>
            </a:r>
          </a:p>
          <a:p>
            <a:pPr marL="342900" indent="-342900">
              <a:lnSpc>
                <a:spcPct val="200000"/>
              </a:lnSpc>
              <a:buAutoNum type="arabicPeriod" startAt="4"/>
            </a:pPr>
            <a:r>
              <a:rPr lang="es-EC" dirty="0" smtClean="0">
                <a:solidFill>
                  <a:schemeClr val="tx1"/>
                </a:solidFill>
              </a:rPr>
              <a:t>Seguridad</a:t>
            </a:r>
            <a:endParaRPr lang="es-EC" dirty="0">
              <a:solidFill>
                <a:schemeClr val="tx1"/>
              </a:solidFill>
            </a:endParaRPr>
          </a:p>
          <a:p>
            <a:pPr>
              <a:lnSpc>
                <a:spcPct val="200000"/>
              </a:lnSpc>
            </a:pPr>
            <a:r>
              <a:rPr lang="es-EC" dirty="0">
                <a:solidFill>
                  <a:schemeClr val="bg1"/>
                </a:solidFill>
              </a:rPr>
              <a:t>6.    Retrocesos</a:t>
            </a:r>
          </a:p>
          <a:p>
            <a:pPr>
              <a:lnSpc>
                <a:spcPct val="200000"/>
              </a:lnSpc>
            </a:pPr>
            <a:r>
              <a:rPr lang="es-EC" dirty="0">
                <a:solidFill>
                  <a:schemeClr val="tx1"/>
                </a:solidFill>
              </a:rPr>
              <a:t>7.    Decisiones</a:t>
            </a:r>
          </a:p>
          <a:p>
            <a:pPr marL="342900" indent="-342900">
              <a:buAutoNum type="arabicPeriod"/>
            </a:pPr>
            <a:endParaRPr lang="es-EC" dirty="0">
              <a:solidFill>
                <a:schemeClr val="tx1"/>
              </a:solidFill>
            </a:endParaRPr>
          </a:p>
        </p:txBody>
      </p:sp>
      <p:sp>
        <p:nvSpPr>
          <p:cNvPr id="25" name="Rectángulo 24"/>
          <p:cNvSpPr/>
          <p:nvPr/>
        </p:nvSpPr>
        <p:spPr>
          <a:xfrm>
            <a:off x="7674182" y="510922"/>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26" name="CuadroTexto 25"/>
          <p:cNvSpPr txBox="1"/>
          <p:nvPr/>
        </p:nvSpPr>
        <p:spPr>
          <a:xfrm>
            <a:off x="7756822" y="529507"/>
            <a:ext cx="1140763" cy="307777"/>
          </a:xfrm>
          <a:prstGeom prst="rect">
            <a:avLst/>
          </a:prstGeom>
          <a:noFill/>
        </p:spPr>
        <p:txBody>
          <a:bodyPr wrap="square" rtlCol="0">
            <a:spAutoFit/>
          </a:bodyPr>
          <a:lstStyle/>
          <a:p>
            <a:r>
              <a:rPr lang="es-EC" b="1" i="1" dirty="0"/>
              <a:t>Contenido</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8" name="Rectángulo 7"/>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10" name="Rectángulo redondeado 9"/>
          <p:cNvSpPr/>
          <p:nvPr/>
        </p:nvSpPr>
        <p:spPr>
          <a:xfrm>
            <a:off x="7530297" y="3945640"/>
            <a:ext cx="1613703" cy="406265"/>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11" name="Rectángulo redondeado 10"/>
          <p:cNvSpPr/>
          <p:nvPr/>
        </p:nvSpPr>
        <p:spPr>
          <a:xfrm>
            <a:off x="7520350" y="2204230"/>
            <a:ext cx="1613703" cy="4062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C"/>
          </a:p>
        </p:txBody>
      </p:sp>
      <p:sp>
        <p:nvSpPr>
          <p:cNvPr id="12" name="CuadroTexto 11"/>
          <p:cNvSpPr txBox="1"/>
          <p:nvPr/>
        </p:nvSpPr>
        <p:spPr>
          <a:xfrm>
            <a:off x="7510403" y="1255142"/>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a:lnSpc>
                <a:spcPct val="200000"/>
              </a:lnSpc>
            </a:pPr>
            <a:r>
              <a:rPr lang="es-EC" dirty="0">
                <a:solidFill>
                  <a:schemeClr val="tx2">
                    <a:lumMod val="10000"/>
                  </a:schemeClr>
                </a:solidFill>
              </a:rPr>
              <a:t>       Videojuego</a:t>
            </a:r>
          </a:p>
          <a:p>
            <a:pPr>
              <a:lnSpc>
                <a:spcPct val="200000"/>
              </a:lnSpc>
            </a:pPr>
            <a:r>
              <a:rPr lang="es-EC" dirty="0">
                <a:solidFill>
                  <a:schemeClr val="tx2">
                    <a:lumMod val="10000"/>
                  </a:schemeClr>
                </a:solidFill>
              </a:rPr>
              <a:t>3.    Tres en raya</a:t>
            </a:r>
          </a:p>
          <a:p>
            <a:pPr>
              <a:lnSpc>
                <a:spcPct val="200000"/>
              </a:lnSpc>
            </a:pPr>
            <a:r>
              <a:rPr lang="es-EC" dirty="0">
                <a:solidFill>
                  <a:schemeClr val="tx1"/>
                </a:solidFill>
              </a:rPr>
              <a:t>4. </a:t>
            </a:r>
            <a:r>
              <a:rPr lang="es-EC" dirty="0" smtClean="0">
                <a:solidFill>
                  <a:schemeClr val="tx1"/>
                </a:solidFill>
              </a:rPr>
              <a:t>   </a:t>
            </a:r>
            <a:r>
              <a:rPr lang="es-EC" dirty="0" err="1" smtClean="0">
                <a:solidFill>
                  <a:schemeClr val="tx1"/>
                </a:solidFill>
              </a:rPr>
              <a:t>Cheats</a:t>
            </a:r>
            <a:endParaRPr lang="es-EC" dirty="0">
              <a:solidFill>
                <a:schemeClr val="tx1"/>
              </a:solidFill>
            </a:endParaRPr>
          </a:p>
          <a:p>
            <a:pPr>
              <a:lnSpc>
                <a:spcPct val="200000"/>
              </a:lnSpc>
            </a:pPr>
            <a:r>
              <a:rPr lang="es-EC" dirty="0">
                <a:solidFill>
                  <a:schemeClr val="tx1"/>
                </a:solidFill>
              </a:rPr>
              <a:t>5.    Seguridad</a:t>
            </a:r>
          </a:p>
          <a:p>
            <a:pPr>
              <a:lnSpc>
                <a:spcPct val="200000"/>
              </a:lnSpc>
            </a:pPr>
            <a:r>
              <a:rPr lang="es-EC" dirty="0">
                <a:solidFill>
                  <a:schemeClr val="bg1"/>
                </a:solidFill>
              </a:rPr>
              <a:t>6.    Retrocesos</a:t>
            </a:r>
          </a:p>
          <a:p>
            <a:pPr>
              <a:lnSpc>
                <a:spcPct val="200000"/>
              </a:lnSpc>
            </a:pPr>
            <a:r>
              <a:rPr lang="es-EC" dirty="0">
                <a:solidFill>
                  <a:schemeClr val="tx1"/>
                </a:solidFill>
              </a:rPr>
              <a:t>7.    Decisiones</a:t>
            </a:r>
          </a:p>
          <a:p>
            <a:pPr marL="342900" indent="-342900">
              <a:buAutoNum type="arabicPeriod"/>
            </a:pPr>
            <a:endParaRPr lang="es-EC" dirty="0">
              <a:solidFill>
                <a:schemeClr val="tx1"/>
              </a:solidFill>
            </a:endParaRPr>
          </a:p>
        </p:txBody>
      </p:sp>
      <p:pic>
        <p:nvPicPr>
          <p:cNvPr id="7" name="picture" title="Insertando imagen..."/>
          <p:cNvPicPr/>
          <p:nvPr/>
        </p:nvPicPr>
        <p:blipFill>
          <a:blip r:embed="rId3">
            <a:extLst>
              <a:ext uri="{28A0092B-C50C-407E-A947-70E740481C1C}">
                <a14:useLocalDpi xmlns:a14="http://schemas.microsoft.com/office/drawing/2010/main" val="0"/>
              </a:ext>
            </a:extLst>
          </a:blip>
          <a:stretch>
            <a:fillRect/>
          </a:stretch>
        </p:blipFill>
        <p:spPr>
          <a:xfrm>
            <a:off x="1915886" y="892629"/>
            <a:ext cx="4572000" cy="3314700"/>
          </a:xfrm>
          <a:prstGeom prst="rect">
            <a:avLst/>
          </a:prstGeom>
        </p:spPr>
      </p:pic>
      <p:sp>
        <p:nvSpPr>
          <p:cNvPr id="13" name="Rectángulo 12"/>
          <p:cNvSpPr/>
          <p:nvPr/>
        </p:nvSpPr>
        <p:spPr>
          <a:xfrm>
            <a:off x="7674182" y="510922"/>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4" name="CuadroTexto 13"/>
          <p:cNvSpPr txBox="1"/>
          <p:nvPr/>
        </p:nvSpPr>
        <p:spPr>
          <a:xfrm>
            <a:off x="7756822" y="529507"/>
            <a:ext cx="1140763" cy="307777"/>
          </a:xfrm>
          <a:prstGeom prst="rect">
            <a:avLst/>
          </a:prstGeom>
          <a:noFill/>
        </p:spPr>
        <p:txBody>
          <a:bodyPr wrap="square" rtlCol="0">
            <a:spAutoFit/>
          </a:bodyPr>
          <a:lstStyle/>
          <a:p>
            <a:r>
              <a:rPr lang="es-EC" b="1" i="1" dirty="0"/>
              <a:t>Contenido</a:t>
            </a:r>
          </a:p>
        </p:txBody>
      </p:sp>
    </p:spTree>
    <p:extLst>
      <p:ext uri="{BB962C8B-B14F-4D97-AF65-F5344CB8AC3E}">
        <p14:creationId xmlns:p14="http://schemas.microsoft.com/office/powerpoint/2010/main" val="20020761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1067088" y="484225"/>
            <a:ext cx="5972100" cy="636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Objetivos</a:t>
            </a:r>
            <a:endParaRPr/>
          </a:p>
        </p:txBody>
      </p:sp>
      <p:sp>
        <p:nvSpPr>
          <p:cNvPr id="216" name="Shape 216"/>
          <p:cNvSpPr txBox="1">
            <a:spLocks noGrp="1"/>
          </p:cNvSpPr>
          <p:nvPr>
            <p:ph type="body" idx="1"/>
          </p:nvPr>
        </p:nvSpPr>
        <p:spPr>
          <a:xfrm>
            <a:off x="819438" y="1266852"/>
            <a:ext cx="6572175" cy="3945600"/>
          </a:xfrm>
          <a:prstGeom prst="rect">
            <a:avLst/>
          </a:prstGeom>
        </p:spPr>
        <p:txBody>
          <a:bodyPr spcFirstLastPara="1" wrap="square" lIns="91425" tIns="91425" rIns="91425" bIns="91425" anchor="t" anchorCtr="0">
            <a:noAutofit/>
          </a:bodyPr>
          <a:lstStyle/>
          <a:p>
            <a:pPr algn="just"/>
            <a:r>
              <a:rPr lang="es-ES" sz="2000" dirty="0"/>
              <a:t>Reforzar los temas estudiados en clase, permitiéndoles trabajar con todos los algoritmos vistos en la solución de problemas del entorno.  </a:t>
            </a:r>
            <a:endParaRPr lang="es-EC" sz="2000" dirty="0"/>
          </a:p>
          <a:p>
            <a:pPr algn="just"/>
            <a:r>
              <a:rPr lang="es-EC" sz="2000" dirty="0"/>
              <a:t>Utilizar Git como herramienta para mejorar el trabajo en equipo.</a:t>
            </a:r>
          </a:p>
          <a:p>
            <a:pPr algn="just"/>
            <a:r>
              <a:rPr lang="es-ES" sz="2000" dirty="0"/>
              <a:t>Desarrollar una aplicación entretenida por medio de Java y sus herramientas nativas</a:t>
            </a:r>
            <a:endParaRPr lang="es-EC" sz="2000" dirty="0"/>
          </a:p>
        </p:txBody>
      </p:sp>
    </p:spTree>
    <p:extLst>
      <p:ext uri="{BB962C8B-B14F-4D97-AF65-F5344CB8AC3E}">
        <p14:creationId xmlns:p14="http://schemas.microsoft.com/office/powerpoint/2010/main" val="35798680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5" name="Rectángulo 4"/>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7" name="Rectángulo redondeado 6"/>
          <p:cNvSpPr/>
          <p:nvPr/>
        </p:nvSpPr>
        <p:spPr>
          <a:xfrm>
            <a:off x="7530297" y="4327974"/>
            <a:ext cx="1613703" cy="406265"/>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8" name="Rectángulo redondeado 7"/>
          <p:cNvSpPr/>
          <p:nvPr/>
        </p:nvSpPr>
        <p:spPr>
          <a:xfrm>
            <a:off x="7520350" y="2204230"/>
            <a:ext cx="1613703" cy="4062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C"/>
          </a:p>
        </p:txBody>
      </p:sp>
      <p:sp>
        <p:nvSpPr>
          <p:cNvPr id="9" name="CuadroTexto 8"/>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a:lnSpc>
                <a:spcPct val="200000"/>
              </a:lnSpc>
            </a:pPr>
            <a:r>
              <a:rPr lang="es-EC" dirty="0">
                <a:solidFill>
                  <a:schemeClr val="tx2">
                    <a:lumMod val="10000"/>
                  </a:schemeClr>
                </a:solidFill>
              </a:rPr>
              <a:t>       Videojuego</a:t>
            </a:r>
          </a:p>
          <a:p>
            <a:pPr>
              <a:lnSpc>
                <a:spcPct val="200000"/>
              </a:lnSpc>
            </a:pPr>
            <a:r>
              <a:rPr lang="es-EC" dirty="0">
                <a:solidFill>
                  <a:schemeClr val="tx2">
                    <a:lumMod val="10000"/>
                  </a:schemeClr>
                </a:solidFill>
              </a:rPr>
              <a:t>3.    Tres en raya</a:t>
            </a:r>
          </a:p>
          <a:p>
            <a:pPr>
              <a:lnSpc>
                <a:spcPct val="200000"/>
              </a:lnSpc>
            </a:pPr>
            <a:r>
              <a:rPr lang="es-EC" dirty="0">
                <a:solidFill>
                  <a:schemeClr val="tx1"/>
                </a:solidFill>
              </a:rPr>
              <a:t>4. </a:t>
            </a:r>
            <a:r>
              <a:rPr lang="es-EC" dirty="0" smtClean="0">
                <a:solidFill>
                  <a:schemeClr val="tx1"/>
                </a:solidFill>
              </a:rPr>
              <a:t>   </a:t>
            </a:r>
            <a:r>
              <a:rPr lang="es-EC" dirty="0" err="1" smtClean="0">
                <a:solidFill>
                  <a:schemeClr val="tx1"/>
                </a:solidFill>
              </a:rPr>
              <a:t>Cheats</a:t>
            </a:r>
            <a:endParaRPr lang="es-EC" dirty="0">
              <a:solidFill>
                <a:schemeClr val="tx1"/>
              </a:solidFill>
            </a:endParaRPr>
          </a:p>
          <a:p>
            <a:pPr>
              <a:lnSpc>
                <a:spcPct val="200000"/>
              </a:lnSpc>
            </a:pPr>
            <a:r>
              <a:rPr lang="es-EC" dirty="0">
                <a:solidFill>
                  <a:schemeClr val="tx1"/>
                </a:solidFill>
              </a:rPr>
              <a:t>5.    Seguridad</a:t>
            </a:r>
          </a:p>
          <a:p>
            <a:pPr>
              <a:lnSpc>
                <a:spcPct val="200000"/>
              </a:lnSpc>
            </a:pPr>
            <a:r>
              <a:rPr lang="es-EC" dirty="0">
                <a:solidFill>
                  <a:schemeClr val="tx1"/>
                </a:solidFill>
              </a:rPr>
              <a:t>6.    Retrocesos</a:t>
            </a:r>
          </a:p>
          <a:p>
            <a:pPr>
              <a:lnSpc>
                <a:spcPct val="200000"/>
              </a:lnSpc>
            </a:pPr>
            <a:r>
              <a:rPr lang="es-EC" dirty="0">
                <a:solidFill>
                  <a:schemeClr val="bg1"/>
                </a:solidFill>
              </a:rPr>
              <a:t>7.    Decisiones</a:t>
            </a:r>
          </a:p>
          <a:p>
            <a:pPr marL="342900" indent="-342900">
              <a:buAutoNum type="arabicPeriod"/>
            </a:pPr>
            <a:endParaRPr lang="es-EC" dirty="0">
              <a:solidFill>
                <a:schemeClr val="tx1"/>
              </a:solidFill>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782" y="1282127"/>
            <a:ext cx="4687520" cy="2636730"/>
          </a:xfrm>
          <a:prstGeom prst="rect">
            <a:avLst/>
          </a:prstGeom>
        </p:spPr>
      </p:pic>
      <p:sp>
        <p:nvSpPr>
          <p:cNvPr id="10" name="Rectángulo 9"/>
          <p:cNvSpPr/>
          <p:nvPr/>
        </p:nvSpPr>
        <p:spPr>
          <a:xfrm>
            <a:off x="7674182" y="510922"/>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1" name="CuadroTexto 10"/>
          <p:cNvSpPr txBox="1"/>
          <p:nvPr/>
        </p:nvSpPr>
        <p:spPr>
          <a:xfrm>
            <a:off x="7756822" y="529507"/>
            <a:ext cx="1140763" cy="307777"/>
          </a:xfrm>
          <a:prstGeom prst="rect">
            <a:avLst/>
          </a:prstGeom>
          <a:noFill/>
        </p:spPr>
        <p:txBody>
          <a:bodyPr wrap="square" rtlCol="0">
            <a:spAutoFit/>
          </a:bodyPr>
          <a:lstStyle/>
          <a:p>
            <a:r>
              <a:rPr lang="es-EC" b="1" i="1" dirty="0"/>
              <a:t>Contenido</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5" name="Rectángulo 4"/>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7" name="Rectángulo redondeado 6"/>
          <p:cNvSpPr/>
          <p:nvPr/>
        </p:nvSpPr>
        <p:spPr>
          <a:xfrm>
            <a:off x="7530297" y="4327974"/>
            <a:ext cx="1613703" cy="406265"/>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8" name="Rectángulo redondeado 7"/>
          <p:cNvSpPr/>
          <p:nvPr/>
        </p:nvSpPr>
        <p:spPr>
          <a:xfrm>
            <a:off x="7520350" y="2204230"/>
            <a:ext cx="1613703" cy="4062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C"/>
          </a:p>
        </p:txBody>
      </p:sp>
      <p:sp>
        <p:nvSpPr>
          <p:cNvPr id="9" name="CuadroTexto 8"/>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a:lnSpc>
                <a:spcPct val="200000"/>
              </a:lnSpc>
            </a:pPr>
            <a:r>
              <a:rPr lang="es-EC" dirty="0">
                <a:solidFill>
                  <a:schemeClr val="tx2">
                    <a:lumMod val="10000"/>
                  </a:schemeClr>
                </a:solidFill>
              </a:rPr>
              <a:t>       Videojuego</a:t>
            </a:r>
          </a:p>
          <a:p>
            <a:pPr>
              <a:lnSpc>
                <a:spcPct val="200000"/>
              </a:lnSpc>
            </a:pPr>
            <a:r>
              <a:rPr lang="es-EC" dirty="0">
                <a:solidFill>
                  <a:schemeClr val="tx2">
                    <a:lumMod val="10000"/>
                  </a:schemeClr>
                </a:solidFill>
              </a:rPr>
              <a:t>3.    Tres en raya</a:t>
            </a:r>
          </a:p>
          <a:p>
            <a:pPr>
              <a:lnSpc>
                <a:spcPct val="200000"/>
              </a:lnSpc>
            </a:pPr>
            <a:r>
              <a:rPr lang="es-EC" dirty="0">
                <a:solidFill>
                  <a:schemeClr val="tx1"/>
                </a:solidFill>
              </a:rPr>
              <a:t>4. </a:t>
            </a:r>
            <a:r>
              <a:rPr lang="es-EC" dirty="0" smtClean="0">
                <a:solidFill>
                  <a:schemeClr val="tx1"/>
                </a:solidFill>
              </a:rPr>
              <a:t>   </a:t>
            </a:r>
            <a:r>
              <a:rPr lang="es-EC" dirty="0" err="1" smtClean="0">
                <a:solidFill>
                  <a:schemeClr val="tx1"/>
                </a:solidFill>
              </a:rPr>
              <a:t>Cheats</a:t>
            </a:r>
            <a:endParaRPr lang="es-EC" dirty="0">
              <a:solidFill>
                <a:schemeClr val="tx1"/>
              </a:solidFill>
            </a:endParaRPr>
          </a:p>
          <a:p>
            <a:pPr>
              <a:lnSpc>
                <a:spcPct val="200000"/>
              </a:lnSpc>
            </a:pPr>
            <a:r>
              <a:rPr lang="es-EC" dirty="0">
                <a:solidFill>
                  <a:schemeClr val="tx1"/>
                </a:solidFill>
              </a:rPr>
              <a:t>5.    Seguridad</a:t>
            </a:r>
          </a:p>
          <a:p>
            <a:pPr>
              <a:lnSpc>
                <a:spcPct val="200000"/>
              </a:lnSpc>
            </a:pPr>
            <a:r>
              <a:rPr lang="es-EC" dirty="0">
                <a:solidFill>
                  <a:schemeClr val="tx1"/>
                </a:solidFill>
              </a:rPr>
              <a:t>6.    Retrocesos</a:t>
            </a:r>
          </a:p>
          <a:p>
            <a:pPr>
              <a:lnSpc>
                <a:spcPct val="200000"/>
              </a:lnSpc>
            </a:pPr>
            <a:r>
              <a:rPr lang="es-EC" dirty="0">
                <a:solidFill>
                  <a:schemeClr val="bg1"/>
                </a:solidFill>
              </a:rPr>
              <a:t>7.    Decisiones</a:t>
            </a:r>
          </a:p>
          <a:p>
            <a:pPr marL="342900" indent="-342900">
              <a:buAutoNum type="arabicPeriod"/>
            </a:pPr>
            <a:endParaRPr lang="es-EC" dirty="0">
              <a:solidFill>
                <a:schemeClr val="tx1"/>
              </a:solidFill>
            </a:endParaRPr>
          </a:p>
        </p:txBody>
      </p:sp>
      <p:sp>
        <p:nvSpPr>
          <p:cNvPr id="10" name="Rectángulo 9"/>
          <p:cNvSpPr/>
          <p:nvPr/>
        </p:nvSpPr>
        <p:spPr>
          <a:xfrm>
            <a:off x="7674182" y="510922"/>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1" name="CuadroTexto 10"/>
          <p:cNvSpPr txBox="1"/>
          <p:nvPr/>
        </p:nvSpPr>
        <p:spPr>
          <a:xfrm>
            <a:off x="7756822" y="529507"/>
            <a:ext cx="1140763" cy="307777"/>
          </a:xfrm>
          <a:prstGeom prst="rect">
            <a:avLst/>
          </a:prstGeom>
          <a:noFill/>
        </p:spPr>
        <p:txBody>
          <a:bodyPr wrap="square" rtlCol="0">
            <a:spAutoFit/>
          </a:bodyPr>
          <a:lstStyle/>
          <a:p>
            <a:r>
              <a:rPr lang="es-EC" b="1" i="1" dirty="0"/>
              <a:t>Contenido</a:t>
            </a:r>
          </a:p>
        </p:txBody>
      </p:sp>
      <p:pic>
        <p:nvPicPr>
          <p:cNvPr id="2" name="Imagen 1"/>
          <p:cNvPicPr>
            <a:picLocks noChangeAspect="1"/>
          </p:cNvPicPr>
          <p:nvPr/>
        </p:nvPicPr>
        <p:blipFill>
          <a:blip r:embed="rId3"/>
          <a:stretch>
            <a:fillRect/>
          </a:stretch>
        </p:blipFill>
        <p:spPr>
          <a:xfrm>
            <a:off x="402771" y="1066800"/>
            <a:ext cx="7010400" cy="2857500"/>
          </a:xfrm>
          <a:prstGeom prst="rect">
            <a:avLst/>
          </a:prstGeom>
        </p:spPr>
      </p:pic>
    </p:spTree>
    <p:extLst>
      <p:ext uri="{BB962C8B-B14F-4D97-AF65-F5344CB8AC3E}">
        <p14:creationId xmlns:p14="http://schemas.microsoft.com/office/powerpoint/2010/main" val="13418114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5" name="Rectángulo 4"/>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7" name="Rectángulo redondeado 6"/>
          <p:cNvSpPr/>
          <p:nvPr/>
        </p:nvSpPr>
        <p:spPr>
          <a:xfrm>
            <a:off x="7530297" y="4327974"/>
            <a:ext cx="1613703" cy="406265"/>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8" name="Rectángulo redondeado 7"/>
          <p:cNvSpPr/>
          <p:nvPr/>
        </p:nvSpPr>
        <p:spPr>
          <a:xfrm>
            <a:off x="7520350" y="2204230"/>
            <a:ext cx="1613703" cy="4062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C"/>
          </a:p>
        </p:txBody>
      </p:sp>
      <p:sp>
        <p:nvSpPr>
          <p:cNvPr id="9" name="CuadroTexto 8"/>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a:lnSpc>
                <a:spcPct val="200000"/>
              </a:lnSpc>
            </a:pPr>
            <a:r>
              <a:rPr lang="es-EC" dirty="0">
                <a:solidFill>
                  <a:schemeClr val="tx2">
                    <a:lumMod val="10000"/>
                  </a:schemeClr>
                </a:solidFill>
              </a:rPr>
              <a:t>       Videojuego</a:t>
            </a:r>
          </a:p>
          <a:p>
            <a:pPr>
              <a:lnSpc>
                <a:spcPct val="200000"/>
              </a:lnSpc>
            </a:pPr>
            <a:r>
              <a:rPr lang="es-EC" dirty="0">
                <a:solidFill>
                  <a:schemeClr val="tx2">
                    <a:lumMod val="10000"/>
                  </a:schemeClr>
                </a:solidFill>
              </a:rPr>
              <a:t>3.    Tres en raya</a:t>
            </a:r>
          </a:p>
          <a:p>
            <a:pPr>
              <a:lnSpc>
                <a:spcPct val="200000"/>
              </a:lnSpc>
            </a:pPr>
            <a:r>
              <a:rPr lang="es-EC" dirty="0">
                <a:solidFill>
                  <a:schemeClr val="tx1"/>
                </a:solidFill>
              </a:rPr>
              <a:t>4. </a:t>
            </a:r>
            <a:r>
              <a:rPr lang="es-EC" dirty="0" smtClean="0">
                <a:solidFill>
                  <a:schemeClr val="tx1"/>
                </a:solidFill>
              </a:rPr>
              <a:t>   </a:t>
            </a:r>
            <a:r>
              <a:rPr lang="es-EC" dirty="0" err="1" smtClean="0">
                <a:solidFill>
                  <a:schemeClr val="tx1"/>
                </a:solidFill>
              </a:rPr>
              <a:t>Cheats</a:t>
            </a:r>
            <a:endParaRPr lang="es-EC" dirty="0">
              <a:solidFill>
                <a:schemeClr val="tx1"/>
              </a:solidFill>
            </a:endParaRPr>
          </a:p>
          <a:p>
            <a:pPr>
              <a:lnSpc>
                <a:spcPct val="200000"/>
              </a:lnSpc>
            </a:pPr>
            <a:r>
              <a:rPr lang="es-EC" dirty="0">
                <a:solidFill>
                  <a:schemeClr val="tx1"/>
                </a:solidFill>
              </a:rPr>
              <a:t>5.    Seguridad</a:t>
            </a:r>
          </a:p>
          <a:p>
            <a:pPr>
              <a:lnSpc>
                <a:spcPct val="200000"/>
              </a:lnSpc>
            </a:pPr>
            <a:r>
              <a:rPr lang="es-EC" dirty="0">
                <a:solidFill>
                  <a:schemeClr val="tx1"/>
                </a:solidFill>
              </a:rPr>
              <a:t>6.    Retrocesos</a:t>
            </a:r>
          </a:p>
          <a:p>
            <a:pPr>
              <a:lnSpc>
                <a:spcPct val="200000"/>
              </a:lnSpc>
            </a:pPr>
            <a:r>
              <a:rPr lang="es-EC" dirty="0">
                <a:solidFill>
                  <a:schemeClr val="bg1"/>
                </a:solidFill>
              </a:rPr>
              <a:t>7.    Decisiones</a:t>
            </a:r>
          </a:p>
          <a:p>
            <a:pPr marL="342900" indent="-342900">
              <a:buAutoNum type="arabicPeriod"/>
            </a:pPr>
            <a:endParaRPr lang="es-EC" dirty="0">
              <a:solidFill>
                <a:schemeClr val="tx1"/>
              </a:solidFill>
            </a:endParaRPr>
          </a:p>
        </p:txBody>
      </p:sp>
      <p:sp>
        <p:nvSpPr>
          <p:cNvPr id="10" name="Rectángulo 9"/>
          <p:cNvSpPr/>
          <p:nvPr/>
        </p:nvSpPr>
        <p:spPr>
          <a:xfrm>
            <a:off x="7674182" y="510922"/>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1" name="CuadroTexto 10"/>
          <p:cNvSpPr txBox="1"/>
          <p:nvPr/>
        </p:nvSpPr>
        <p:spPr>
          <a:xfrm>
            <a:off x="7756822" y="529507"/>
            <a:ext cx="1140763" cy="307777"/>
          </a:xfrm>
          <a:prstGeom prst="rect">
            <a:avLst/>
          </a:prstGeom>
          <a:noFill/>
        </p:spPr>
        <p:txBody>
          <a:bodyPr wrap="square" rtlCol="0">
            <a:spAutoFit/>
          </a:bodyPr>
          <a:lstStyle/>
          <a:p>
            <a:r>
              <a:rPr lang="es-EC" b="1" i="1" dirty="0"/>
              <a:t>Contenido</a:t>
            </a:r>
          </a:p>
        </p:txBody>
      </p:sp>
      <p:pic>
        <p:nvPicPr>
          <p:cNvPr id="3" name="Imagen 2"/>
          <p:cNvPicPr>
            <a:picLocks noChangeAspect="1"/>
          </p:cNvPicPr>
          <p:nvPr/>
        </p:nvPicPr>
        <p:blipFill>
          <a:blip r:embed="rId3"/>
          <a:stretch>
            <a:fillRect/>
          </a:stretch>
        </p:blipFill>
        <p:spPr>
          <a:xfrm>
            <a:off x="2294164" y="1724025"/>
            <a:ext cx="3467100" cy="1695450"/>
          </a:xfrm>
          <a:prstGeom prst="rect">
            <a:avLst/>
          </a:prstGeom>
        </p:spPr>
      </p:pic>
      <p:pic>
        <p:nvPicPr>
          <p:cNvPr id="4" name="Imagen 3"/>
          <p:cNvPicPr>
            <a:picLocks noChangeAspect="1"/>
          </p:cNvPicPr>
          <p:nvPr/>
        </p:nvPicPr>
        <p:blipFill>
          <a:blip r:embed="rId4"/>
          <a:stretch>
            <a:fillRect/>
          </a:stretch>
        </p:blipFill>
        <p:spPr>
          <a:xfrm>
            <a:off x="532595" y="489857"/>
            <a:ext cx="6775121" cy="4111398"/>
          </a:xfrm>
          <a:prstGeom prst="rect">
            <a:avLst/>
          </a:prstGeom>
        </p:spPr>
      </p:pic>
    </p:spTree>
    <p:extLst>
      <p:ext uri="{BB962C8B-B14F-4D97-AF65-F5344CB8AC3E}">
        <p14:creationId xmlns:p14="http://schemas.microsoft.com/office/powerpoint/2010/main" val="27861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5" name="Rectángulo 4"/>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7" name="Rectángulo redondeado 6"/>
          <p:cNvSpPr/>
          <p:nvPr/>
        </p:nvSpPr>
        <p:spPr>
          <a:xfrm>
            <a:off x="7530297" y="4327974"/>
            <a:ext cx="1613703" cy="406265"/>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8" name="Rectángulo redondeado 7"/>
          <p:cNvSpPr/>
          <p:nvPr/>
        </p:nvSpPr>
        <p:spPr>
          <a:xfrm>
            <a:off x="7520350" y="2204230"/>
            <a:ext cx="1613703" cy="4062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C"/>
          </a:p>
        </p:txBody>
      </p:sp>
      <p:sp>
        <p:nvSpPr>
          <p:cNvPr id="9" name="CuadroTexto 8"/>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tx1"/>
                </a:solidFill>
              </a:rPr>
              <a:t>Términos</a:t>
            </a:r>
          </a:p>
          <a:p>
            <a:pPr>
              <a:lnSpc>
                <a:spcPct val="200000"/>
              </a:lnSpc>
            </a:pPr>
            <a:r>
              <a:rPr lang="es-EC" dirty="0">
                <a:solidFill>
                  <a:schemeClr val="tx2">
                    <a:lumMod val="10000"/>
                  </a:schemeClr>
                </a:solidFill>
              </a:rPr>
              <a:t>       Videojuego</a:t>
            </a:r>
          </a:p>
          <a:p>
            <a:pPr>
              <a:lnSpc>
                <a:spcPct val="200000"/>
              </a:lnSpc>
            </a:pPr>
            <a:r>
              <a:rPr lang="es-EC" dirty="0">
                <a:solidFill>
                  <a:schemeClr val="tx2">
                    <a:lumMod val="10000"/>
                  </a:schemeClr>
                </a:solidFill>
              </a:rPr>
              <a:t>3.    Tres en raya</a:t>
            </a:r>
          </a:p>
          <a:p>
            <a:pPr>
              <a:lnSpc>
                <a:spcPct val="200000"/>
              </a:lnSpc>
            </a:pPr>
            <a:r>
              <a:rPr lang="es-EC" dirty="0">
                <a:solidFill>
                  <a:schemeClr val="tx1"/>
                </a:solidFill>
              </a:rPr>
              <a:t>4</a:t>
            </a:r>
            <a:r>
              <a:rPr lang="es-EC" dirty="0" smtClean="0">
                <a:solidFill>
                  <a:schemeClr val="tx1"/>
                </a:solidFill>
              </a:rPr>
              <a:t>.    </a:t>
            </a:r>
            <a:r>
              <a:rPr lang="es-EC" dirty="0" err="1">
                <a:solidFill>
                  <a:schemeClr val="tx1"/>
                </a:solidFill>
              </a:rPr>
              <a:t>Cheats</a:t>
            </a:r>
            <a:endParaRPr lang="es-EC" dirty="0">
              <a:solidFill>
                <a:schemeClr val="tx1"/>
              </a:solidFill>
            </a:endParaRPr>
          </a:p>
          <a:p>
            <a:pPr>
              <a:lnSpc>
                <a:spcPct val="200000"/>
              </a:lnSpc>
            </a:pPr>
            <a:r>
              <a:rPr lang="es-EC" dirty="0">
                <a:solidFill>
                  <a:schemeClr val="tx1"/>
                </a:solidFill>
              </a:rPr>
              <a:t>5.    Seguridad</a:t>
            </a:r>
          </a:p>
          <a:p>
            <a:pPr>
              <a:lnSpc>
                <a:spcPct val="200000"/>
              </a:lnSpc>
            </a:pPr>
            <a:r>
              <a:rPr lang="es-EC" dirty="0">
                <a:solidFill>
                  <a:schemeClr val="tx1"/>
                </a:solidFill>
              </a:rPr>
              <a:t>6.    Retrocesos</a:t>
            </a:r>
          </a:p>
          <a:p>
            <a:pPr>
              <a:lnSpc>
                <a:spcPct val="200000"/>
              </a:lnSpc>
            </a:pPr>
            <a:r>
              <a:rPr lang="es-EC" dirty="0">
                <a:solidFill>
                  <a:schemeClr val="bg1"/>
                </a:solidFill>
              </a:rPr>
              <a:t>7.    Decisiones</a:t>
            </a:r>
          </a:p>
          <a:p>
            <a:pPr marL="342900" indent="-342900">
              <a:buAutoNum type="arabicPeriod"/>
            </a:pPr>
            <a:endParaRPr lang="es-EC" dirty="0">
              <a:solidFill>
                <a:schemeClr val="tx1"/>
              </a:solidFill>
            </a:endParaRPr>
          </a:p>
        </p:txBody>
      </p:sp>
      <p:pic>
        <p:nvPicPr>
          <p:cNvPr id="3" name="Imagen 3">
            <a:extLst>
              <a:ext uri="{FF2B5EF4-FFF2-40B4-BE49-F238E27FC236}">
                <a16:creationId xmlns:a16="http://schemas.microsoft.com/office/drawing/2014/main" id="{D92DC438-F078-4A59-9577-4B8D98CA23AB}"/>
              </a:ext>
            </a:extLst>
          </p:cNvPr>
          <p:cNvPicPr>
            <a:picLocks noChangeAspect="1"/>
          </p:cNvPicPr>
          <p:nvPr/>
        </p:nvPicPr>
        <p:blipFill>
          <a:blip r:embed="rId3"/>
          <a:stretch>
            <a:fillRect/>
          </a:stretch>
        </p:blipFill>
        <p:spPr>
          <a:xfrm>
            <a:off x="333828" y="736703"/>
            <a:ext cx="3568700" cy="1728807"/>
          </a:xfrm>
          <a:prstGeom prst="rect">
            <a:avLst/>
          </a:prstGeom>
        </p:spPr>
      </p:pic>
      <p:pic>
        <p:nvPicPr>
          <p:cNvPr id="12" name="Imagen 12" descr="Imagen que contiene objeto&#10;&#10;Descripción generada con confianza muy alta">
            <a:extLst>
              <a:ext uri="{FF2B5EF4-FFF2-40B4-BE49-F238E27FC236}">
                <a16:creationId xmlns:a16="http://schemas.microsoft.com/office/drawing/2014/main" id="{87770648-7D42-4E0E-BB0E-D4754A8ECDFC}"/>
              </a:ext>
            </a:extLst>
          </p:cNvPr>
          <p:cNvPicPr>
            <a:picLocks noChangeAspect="1"/>
          </p:cNvPicPr>
          <p:nvPr/>
        </p:nvPicPr>
        <p:blipFill>
          <a:blip r:embed="rId4"/>
          <a:stretch>
            <a:fillRect/>
          </a:stretch>
        </p:blipFill>
        <p:spPr>
          <a:xfrm>
            <a:off x="5045755" y="2469923"/>
            <a:ext cx="2009775" cy="276225"/>
          </a:xfrm>
          <a:prstGeom prst="rect">
            <a:avLst/>
          </a:prstGeom>
        </p:spPr>
      </p:pic>
      <p:pic>
        <p:nvPicPr>
          <p:cNvPr id="14" name="Imagen 14">
            <a:extLst>
              <a:ext uri="{FF2B5EF4-FFF2-40B4-BE49-F238E27FC236}">
                <a16:creationId xmlns:a16="http://schemas.microsoft.com/office/drawing/2014/main" id="{CB63229E-0D44-4862-84AF-46CE7752ED35}"/>
              </a:ext>
            </a:extLst>
          </p:cNvPr>
          <p:cNvPicPr>
            <a:picLocks noChangeAspect="1"/>
          </p:cNvPicPr>
          <p:nvPr/>
        </p:nvPicPr>
        <p:blipFill>
          <a:blip r:embed="rId5"/>
          <a:stretch>
            <a:fillRect/>
          </a:stretch>
        </p:blipFill>
        <p:spPr>
          <a:xfrm>
            <a:off x="1146855" y="3595234"/>
            <a:ext cx="1933575" cy="257175"/>
          </a:xfrm>
          <a:prstGeom prst="rect">
            <a:avLst/>
          </a:prstGeom>
        </p:spPr>
      </p:pic>
      <p:pic>
        <p:nvPicPr>
          <p:cNvPr id="16" name="Imagen 16">
            <a:extLst>
              <a:ext uri="{FF2B5EF4-FFF2-40B4-BE49-F238E27FC236}">
                <a16:creationId xmlns:a16="http://schemas.microsoft.com/office/drawing/2014/main" id="{837F34A7-C836-4BD6-9B61-84EBDB54710A}"/>
              </a:ext>
            </a:extLst>
          </p:cNvPr>
          <p:cNvPicPr>
            <a:picLocks noChangeAspect="1"/>
          </p:cNvPicPr>
          <p:nvPr/>
        </p:nvPicPr>
        <p:blipFill>
          <a:blip r:embed="rId6"/>
          <a:stretch>
            <a:fillRect/>
          </a:stretch>
        </p:blipFill>
        <p:spPr>
          <a:xfrm>
            <a:off x="1145041" y="4094162"/>
            <a:ext cx="2390775" cy="257175"/>
          </a:xfrm>
          <a:prstGeom prst="rect">
            <a:avLst/>
          </a:prstGeom>
        </p:spPr>
      </p:pic>
      <p:sp>
        <p:nvSpPr>
          <p:cNvPr id="11" name="Rectángulo 10"/>
          <p:cNvSpPr/>
          <p:nvPr/>
        </p:nvSpPr>
        <p:spPr>
          <a:xfrm>
            <a:off x="7674182" y="510922"/>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3" name="CuadroTexto 12"/>
          <p:cNvSpPr txBox="1"/>
          <p:nvPr/>
        </p:nvSpPr>
        <p:spPr>
          <a:xfrm>
            <a:off x="7756822" y="529507"/>
            <a:ext cx="1140763" cy="307777"/>
          </a:xfrm>
          <a:prstGeom prst="rect">
            <a:avLst/>
          </a:prstGeom>
          <a:noFill/>
        </p:spPr>
        <p:txBody>
          <a:bodyPr wrap="square" rtlCol="0">
            <a:spAutoFit/>
          </a:bodyPr>
          <a:lstStyle/>
          <a:p>
            <a:r>
              <a:rPr lang="es-EC" b="1" i="1" dirty="0"/>
              <a:t>Contenido</a:t>
            </a:r>
          </a:p>
        </p:txBody>
      </p:sp>
    </p:spTree>
    <p:extLst>
      <p:ext uri="{BB962C8B-B14F-4D97-AF65-F5344CB8AC3E}">
        <p14:creationId xmlns:p14="http://schemas.microsoft.com/office/powerpoint/2010/main" val="296410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900" decel="100000" fill="hold"/>
                                        <p:tgtEl>
                                          <p:spTgt spid="12"/>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1+#ppt_w/2"/>
                                          </p:val>
                                        </p:tav>
                                        <p:tav tm="100000">
                                          <p:val>
                                            <p:strVal val="#ppt_x"/>
                                          </p:val>
                                        </p:tav>
                                      </p:tavLst>
                                    </p:anim>
                                    <p:anim calcmode="lin" valueType="num">
                                      <p:cBhvr additive="base">
                                        <p:cTn id="2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1+#ppt_w/2"/>
                                          </p:val>
                                        </p:tav>
                                        <p:tav tm="100000">
                                          <p:val>
                                            <p:strVal val="#ppt_x"/>
                                          </p:val>
                                        </p:tav>
                                      </p:tavLst>
                                    </p:anim>
                                    <p:anim calcmode="lin" valueType="num">
                                      <p:cBhvr additive="base">
                                        <p:cTn id="29"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5" name="Rectángulo 4"/>
          <p:cNvSpPr/>
          <p:nvPr/>
        </p:nvSpPr>
        <p:spPr>
          <a:xfrm>
            <a:off x="7530297" y="0"/>
            <a:ext cx="1613703" cy="51435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8" name="Rectángulo redondeado 7"/>
          <p:cNvSpPr/>
          <p:nvPr/>
        </p:nvSpPr>
        <p:spPr>
          <a:xfrm>
            <a:off x="7520350" y="2161098"/>
            <a:ext cx="1613703" cy="4062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C"/>
          </a:p>
        </p:txBody>
      </p:sp>
      <p:sp>
        <p:nvSpPr>
          <p:cNvPr id="9" name="CuadroTexto 8"/>
          <p:cNvSpPr txBox="1"/>
          <p:nvPr/>
        </p:nvSpPr>
        <p:spPr>
          <a:xfrm>
            <a:off x="7535553" y="2086453"/>
            <a:ext cx="1753882" cy="1169551"/>
          </a:xfrm>
          <a:prstGeom prst="rect">
            <a:avLst/>
          </a:prstGeom>
          <a:noFill/>
        </p:spPr>
        <p:txBody>
          <a:bodyPr wrap="square" rtlCol="0" anchor="t">
            <a:spAutoFit/>
          </a:bodyPr>
          <a:lstStyle/>
          <a:p>
            <a:pPr>
              <a:lnSpc>
                <a:spcPct val="200000"/>
              </a:lnSpc>
            </a:pPr>
            <a:r>
              <a:rPr lang="es-EC"/>
              <a:t> </a:t>
            </a:r>
            <a:r>
              <a:rPr lang="es-EC" b="1"/>
              <a:t>  Conclusiones</a:t>
            </a:r>
          </a:p>
          <a:p>
            <a:pPr>
              <a:lnSpc>
                <a:spcPct val="200000"/>
              </a:lnSpc>
            </a:pPr>
            <a:r>
              <a:rPr lang="es-EC"/>
              <a:t>Recomendaciones</a:t>
            </a:r>
          </a:p>
          <a:p>
            <a:pPr marL="342900" indent="-342900">
              <a:buAutoNum type="arabicPeriod"/>
            </a:pPr>
            <a:endParaRPr lang="es-EC">
              <a:solidFill>
                <a:schemeClr val="tx1"/>
              </a:solidFill>
            </a:endParaRPr>
          </a:p>
        </p:txBody>
      </p:sp>
      <p:sp>
        <p:nvSpPr>
          <p:cNvPr id="2" name="CuadroTexto 1"/>
          <p:cNvSpPr txBox="1"/>
          <p:nvPr/>
        </p:nvSpPr>
        <p:spPr>
          <a:xfrm>
            <a:off x="794657" y="642257"/>
            <a:ext cx="6302829" cy="3970318"/>
          </a:xfrm>
          <a:prstGeom prst="rect">
            <a:avLst/>
          </a:prstGeom>
          <a:noFill/>
        </p:spPr>
        <p:txBody>
          <a:bodyPr wrap="square" rtlCol="0">
            <a:spAutoFit/>
          </a:bodyPr>
          <a:lstStyle/>
          <a:p>
            <a:pPr marL="342900" lvl="0" indent="-342900" algn="just">
              <a:buFont typeface="+mj-lt"/>
              <a:buAutoNum type="arabicPeriod"/>
            </a:pPr>
            <a:r>
              <a:rPr lang="es-EC" dirty="0">
                <a:solidFill>
                  <a:schemeClr val="bg1"/>
                </a:solidFill>
              </a:rPr>
              <a:t>Las pilas permiten almacenar varios estados en el tiempo de tal forma que podemos volver a un estado inicial. Esto permitió el "viaje en el tiempo</a:t>
            </a:r>
            <a:r>
              <a:rPr lang="es-EC" dirty="0" smtClean="0">
                <a:solidFill>
                  <a:schemeClr val="bg1"/>
                </a:solidFill>
              </a:rPr>
              <a:t>".</a:t>
            </a:r>
          </a:p>
          <a:p>
            <a:pPr marL="342900" lvl="0" indent="-342900" algn="just">
              <a:buFont typeface="+mj-lt"/>
              <a:buAutoNum type="arabicPeriod"/>
            </a:pPr>
            <a:endParaRPr lang="es-EC" dirty="0">
              <a:solidFill>
                <a:schemeClr val="bg1"/>
              </a:solidFill>
            </a:endParaRPr>
          </a:p>
          <a:p>
            <a:pPr marL="342900" lvl="0" indent="-342900" algn="just">
              <a:buFont typeface="+mj-lt"/>
              <a:buAutoNum type="arabicPeriod"/>
            </a:pPr>
            <a:r>
              <a:rPr lang="es-EC" dirty="0">
                <a:solidFill>
                  <a:schemeClr val="bg1"/>
                </a:solidFill>
              </a:rPr>
              <a:t>Las listas guardan información de una manera casi limitada. Están acotadas por la cantidad de memoria RAM y los niveles de caché de un computador</a:t>
            </a:r>
            <a:r>
              <a:rPr lang="es-EC" dirty="0" smtClean="0">
                <a:solidFill>
                  <a:schemeClr val="bg1"/>
                </a:solidFill>
              </a:rPr>
              <a:t>.</a:t>
            </a:r>
          </a:p>
          <a:p>
            <a:pPr marL="342900" lvl="0" indent="-342900" algn="just">
              <a:buFont typeface="+mj-lt"/>
              <a:buAutoNum type="arabicPeriod"/>
            </a:pPr>
            <a:endParaRPr lang="es-EC" dirty="0">
              <a:solidFill>
                <a:schemeClr val="bg1"/>
              </a:solidFill>
            </a:endParaRPr>
          </a:p>
          <a:p>
            <a:pPr marL="342900" lvl="0" indent="-342900" algn="just">
              <a:buFont typeface="+mj-lt"/>
              <a:buAutoNum type="arabicPeriod"/>
            </a:pPr>
            <a:r>
              <a:rPr lang="es-EC" dirty="0">
                <a:solidFill>
                  <a:schemeClr val="bg1"/>
                </a:solidFill>
              </a:rPr>
              <a:t>Los arboles pueden dar un vistazo al futuro en juegos "cerrados" es decir con un límite de jugadas posibles</a:t>
            </a:r>
            <a:r>
              <a:rPr lang="es-EC" dirty="0" smtClean="0">
                <a:solidFill>
                  <a:schemeClr val="bg1"/>
                </a:solidFill>
              </a:rPr>
              <a:t>.</a:t>
            </a:r>
          </a:p>
          <a:p>
            <a:pPr marL="342900" lvl="0" indent="-342900" algn="just">
              <a:buFont typeface="+mj-lt"/>
              <a:buAutoNum type="arabicPeriod"/>
            </a:pPr>
            <a:endParaRPr lang="es-EC" dirty="0">
              <a:solidFill>
                <a:schemeClr val="bg1"/>
              </a:solidFill>
            </a:endParaRPr>
          </a:p>
          <a:p>
            <a:pPr marL="342900" lvl="0" indent="-342900" algn="just">
              <a:buFont typeface="+mj-lt"/>
              <a:buAutoNum type="arabicPeriod"/>
            </a:pPr>
            <a:r>
              <a:rPr lang="es-EC" dirty="0">
                <a:solidFill>
                  <a:schemeClr val="bg1"/>
                </a:solidFill>
              </a:rPr>
              <a:t>Para desarrollar una IA que pueda jugar ajedrez se requiere un cómputo bastante significativo es por eso que técnicas como el </a:t>
            </a:r>
            <a:r>
              <a:rPr lang="es-EC" dirty="0" err="1">
                <a:solidFill>
                  <a:schemeClr val="bg1"/>
                </a:solidFill>
              </a:rPr>
              <a:t>reinforcement</a:t>
            </a:r>
            <a:r>
              <a:rPr lang="es-EC" dirty="0">
                <a:solidFill>
                  <a:schemeClr val="bg1"/>
                </a:solidFill>
              </a:rPr>
              <a:t> </a:t>
            </a:r>
            <a:r>
              <a:rPr lang="es-EC" dirty="0" err="1">
                <a:solidFill>
                  <a:schemeClr val="bg1"/>
                </a:solidFill>
              </a:rPr>
              <a:t>learning</a:t>
            </a:r>
            <a:r>
              <a:rPr lang="es-EC" dirty="0">
                <a:solidFill>
                  <a:schemeClr val="bg1"/>
                </a:solidFill>
              </a:rPr>
              <a:t> son mucho más útiles que crear árboles de decisión</a:t>
            </a:r>
            <a:r>
              <a:rPr lang="es-EC" dirty="0" smtClean="0">
                <a:solidFill>
                  <a:schemeClr val="bg1"/>
                </a:solidFill>
              </a:rPr>
              <a:t>.</a:t>
            </a:r>
          </a:p>
          <a:p>
            <a:pPr marL="342900" lvl="0" indent="-342900" algn="just">
              <a:buFont typeface="+mj-lt"/>
              <a:buAutoNum type="arabicPeriod"/>
            </a:pPr>
            <a:endParaRPr lang="es-EC" dirty="0">
              <a:solidFill>
                <a:schemeClr val="bg1"/>
              </a:solidFill>
            </a:endParaRPr>
          </a:p>
          <a:p>
            <a:pPr marL="342900" lvl="0" indent="-342900" algn="just">
              <a:buFont typeface="+mj-lt"/>
              <a:buAutoNum type="arabicPeriod"/>
            </a:pPr>
            <a:r>
              <a:rPr lang="es-EC" dirty="0">
                <a:solidFill>
                  <a:schemeClr val="bg1"/>
                </a:solidFill>
              </a:rPr>
              <a:t>Tomar decisiones que afectan el futuro del juego afectan personalmente al usuario de forma que se "sumerge" mucho más a la aventura</a:t>
            </a:r>
          </a:p>
          <a:p>
            <a:pPr algn="just"/>
            <a:endParaRPr lang="es-EC" dirty="0"/>
          </a:p>
        </p:txBody>
      </p:sp>
      <p:sp>
        <p:nvSpPr>
          <p:cNvPr id="11" name="Rectángulo 10"/>
          <p:cNvSpPr/>
          <p:nvPr/>
        </p:nvSpPr>
        <p:spPr>
          <a:xfrm>
            <a:off x="7674182" y="510922"/>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2" name="CuadroTexto 11"/>
          <p:cNvSpPr txBox="1"/>
          <p:nvPr/>
        </p:nvSpPr>
        <p:spPr>
          <a:xfrm>
            <a:off x="7767708" y="540393"/>
            <a:ext cx="1140763" cy="307777"/>
          </a:xfrm>
          <a:prstGeom prst="rect">
            <a:avLst/>
          </a:prstGeom>
          <a:noFill/>
        </p:spPr>
        <p:txBody>
          <a:bodyPr wrap="square" rtlCol="0">
            <a:spAutoFit/>
          </a:bodyPr>
          <a:lstStyle/>
          <a:p>
            <a:pPr algn="ctr"/>
            <a:r>
              <a:rPr lang="es-EC" b="1" i="1" dirty="0" smtClean="0"/>
              <a:t>FINAL</a:t>
            </a:r>
            <a:endParaRPr lang="es-EC" b="1" i="1" dirty="0"/>
          </a:p>
        </p:txBody>
      </p:sp>
    </p:spTree>
    <p:extLst>
      <p:ext uri="{BB962C8B-B14F-4D97-AF65-F5344CB8AC3E}">
        <p14:creationId xmlns:p14="http://schemas.microsoft.com/office/powerpoint/2010/main" val="28159552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5" name="Rectángulo 4"/>
          <p:cNvSpPr/>
          <p:nvPr/>
        </p:nvSpPr>
        <p:spPr>
          <a:xfrm>
            <a:off x="7530297" y="0"/>
            <a:ext cx="1613703" cy="51435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8" name="Rectángulo redondeado 7"/>
          <p:cNvSpPr/>
          <p:nvPr/>
        </p:nvSpPr>
        <p:spPr>
          <a:xfrm>
            <a:off x="7520350" y="2161098"/>
            <a:ext cx="1613703" cy="4062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C"/>
          </a:p>
        </p:txBody>
      </p:sp>
      <p:sp>
        <p:nvSpPr>
          <p:cNvPr id="9" name="CuadroTexto 8"/>
          <p:cNvSpPr txBox="1"/>
          <p:nvPr/>
        </p:nvSpPr>
        <p:spPr>
          <a:xfrm>
            <a:off x="7535553" y="2086453"/>
            <a:ext cx="1753882" cy="1169551"/>
          </a:xfrm>
          <a:prstGeom prst="rect">
            <a:avLst/>
          </a:prstGeom>
          <a:noFill/>
        </p:spPr>
        <p:txBody>
          <a:bodyPr wrap="square" rtlCol="0" anchor="t">
            <a:spAutoFit/>
          </a:bodyPr>
          <a:lstStyle/>
          <a:p>
            <a:pPr>
              <a:lnSpc>
                <a:spcPct val="200000"/>
              </a:lnSpc>
            </a:pPr>
            <a:r>
              <a:rPr lang="es-EC"/>
              <a:t> </a:t>
            </a:r>
            <a:r>
              <a:rPr lang="es-EC" b="1"/>
              <a:t>  Conclusiones</a:t>
            </a:r>
          </a:p>
          <a:p>
            <a:pPr>
              <a:lnSpc>
                <a:spcPct val="200000"/>
              </a:lnSpc>
            </a:pPr>
            <a:r>
              <a:rPr lang="es-EC"/>
              <a:t>Recomendaciones</a:t>
            </a:r>
          </a:p>
          <a:p>
            <a:pPr marL="342900" indent="-342900">
              <a:buAutoNum type="arabicPeriod"/>
            </a:pPr>
            <a:endParaRPr lang="es-EC">
              <a:solidFill>
                <a:schemeClr val="tx1"/>
              </a:solidFill>
            </a:endParaRPr>
          </a:p>
        </p:txBody>
      </p:sp>
      <p:sp>
        <p:nvSpPr>
          <p:cNvPr id="2" name="CuadroTexto 1">
            <a:extLst>
              <a:ext uri="{FF2B5EF4-FFF2-40B4-BE49-F238E27FC236}">
                <a16:creationId xmlns:a16="http://schemas.microsoft.com/office/drawing/2014/main" id="{9AC62AB7-4879-45DE-A1FA-5856140C085A}"/>
              </a:ext>
            </a:extLst>
          </p:cNvPr>
          <p:cNvSpPr txBox="1"/>
          <p:nvPr/>
        </p:nvSpPr>
        <p:spPr>
          <a:xfrm>
            <a:off x="934357" y="1338943"/>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b="1" dirty="0">
                <a:solidFill>
                  <a:srgbClr val="FFFFFF"/>
                </a:solidFill>
              </a:rPr>
              <a:t>Retorno en el tiempo</a:t>
            </a:r>
          </a:p>
        </p:txBody>
      </p:sp>
      <p:pic>
        <p:nvPicPr>
          <p:cNvPr id="3" name="Imagen 3" descr="Imagen que contiene interior&#10;&#10;Descripción generada con confianza alta">
            <a:extLst>
              <a:ext uri="{FF2B5EF4-FFF2-40B4-BE49-F238E27FC236}">
                <a16:creationId xmlns:a16="http://schemas.microsoft.com/office/drawing/2014/main" id="{20B6B927-9FFA-44D7-B44A-9945122D3B16}"/>
              </a:ext>
            </a:extLst>
          </p:cNvPr>
          <p:cNvPicPr>
            <a:picLocks noChangeAspect="1"/>
          </p:cNvPicPr>
          <p:nvPr/>
        </p:nvPicPr>
        <p:blipFill>
          <a:blip r:embed="rId3"/>
          <a:stretch>
            <a:fillRect/>
          </a:stretch>
        </p:blipFill>
        <p:spPr>
          <a:xfrm>
            <a:off x="988787" y="1836227"/>
            <a:ext cx="2634343" cy="1059206"/>
          </a:xfrm>
          <a:prstGeom prst="rect">
            <a:avLst/>
          </a:prstGeom>
        </p:spPr>
      </p:pic>
      <p:pic>
        <p:nvPicPr>
          <p:cNvPr id="7" name="Imagen 9" descr="Imagen que contiene captura de pantalla&#10;&#10;Descripción generada con confianza muy alta">
            <a:extLst>
              <a:ext uri="{FF2B5EF4-FFF2-40B4-BE49-F238E27FC236}">
                <a16:creationId xmlns:a16="http://schemas.microsoft.com/office/drawing/2014/main" id="{DE4F6B07-B173-4EDD-B780-6B79F116BB31}"/>
              </a:ext>
            </a:extLst>
          </p:cNvPr>
          <p:cNvPicPr>
            <a:picLocks noChangeAspect="1"/>
          </p:cNvPicPr>
          <p:nvPr/>
        </p:nvPicPr>
        <p:blipFill>
          <a:blip r:embed="rId4"/>
          <a:stretch>
            <a:fillRect/>
          </a:stretch>
        </p:blipFill>
        <p:spPr>
          <a:xfrm>
            <a:off x="4379687" y="2193348"/>
            <a:ext cx="2743200" cy="1827234"/>
          </a:xfrm>
          <a:prstGeom prst="rect">
            <a:avLst/>
          </a:prstGeom>
        </p:spPr>
      </p:pic>
      <p:sp>
        <p:nvSpPr>
          <p:cNvPr id="11" name="CuadroTexto 10">
            <a:extLst>
              <a:ext uri="{FF2B5EF4-FFF2-40B4-BE49-F238E27FC236}">
                <a16:creationId xmlns:a16="http://schemas.microsoft.com/office/drawing/2014/main" id="{7B5BBDF9-EC53-4632-8300-53E906AFD8A8}"/>
              </a:ext>
            </a:extLst>
          </p:cNvPr>
          <p:cNvSpPr txBox="1"/>
          <p:nvPr/>
        </p:nvSpPr>
        <p:spPr>
          <a:xfrm>
            <a:off x="4379684" y="1721756"/>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b="1" err="1">
                <a:solidFill>
                  <a:srgbClr val="FFFFFF"/>
                </a:solidFill>
              </a:rPr>
              <a:t>Encriptacion</a:t>
            </a:r>
            <a:r>
              <a:rPr lang="es-ES" sz="2000" b="1">
                <a:solidFill>
                  <a:srgbClr val="FFFFFF"/>
                </a:solidFill>
              </a:rPr>
              <a:t> Hash</a:t>
            </a:r>
          </a:p>
        </p:txBody>
      </p:sp>
      <p:pic>
        <p:nvPicPr>
          <p:cNvPr id="12" name="Imagen 12">
            <a:extLst>
              <a:ext uri="{FF2B5EF4-FFF2-40B4-BE49-F238E27FC236}">
                <a16:creationId xmlns:a16="http://schemas.microsoft.com/office/drawing/2014/main" id="{AD4F3F81-6E6C-448A-9EA8-FDB1FAC3DF38}"/>
              </a:ext>
            </a:extLst>
          </p:cNvPr>
          <p:cNvPicPr>
            <a:picLocks noChangeAspect="1"/>
          </p:cNvPicPr>
          <p:nvPr/>
        </p:nvPicPr>
        <p:blipFill>
          <a:blip r:embed="rId5"/>
          <a:stretch>
            <a:fillRect/>
          </a:stretch>
        </p:blipFill>
        <p:spPr>
          <a:xfrm>
            <a:off x="869043" y="3755363"/>
            <a:ext cx="2743200" cy="844062"/>
          </a:xfrm>
          <a:prstGeom prst="rect">
            <a:avLst/>
          </a:prstGeom>
        </p:spPr>
      </p:pic>
      <p:sp>
        <p:nvSpPr>
          <p:cNvPr id="14" name="CuadroTexto 13">
            <a:extLst>
              <a:ext uri="{FF2B5EF4-FFF2-40B4-BE49-F238E27FC236}">
                <a16:creationId xmlns:a16="http://schemas.microsoft.com/office/drawing/2014/main" id="{1225C354-55D9-42AB-84A5-BD1047E5AB5C}"/>
              </a:ext>
            </a:extLst>
          </p:cNvPr>
          <p:cNvSpPr txBox="1"/>
          <p:nvPr/>
        </p:nvSpPr>
        <p:spPr>
          <a:xfrm>
            <a:off x="869040" y="3254827"/>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b="1">
                <a:solidFill>
                  <a:srgbClr val="FFFFFF"/>
                </a:solidFill>
              </a:rPr>
              <a:t>Objetos arrojadizos</a:t>
            </a:r>
          </a:p>
        </p:txBody>
      </p:sp>
      <p:sp>
        <p:nvSpPr>
          <p:cNvPr id="13" name="Rectángulo 12"/>
          <p:cNvSpPr/>
          <p:nvPr/>
        </p:nvSpPr>
        <p:spPr>
          <a:xfrm>
            <a:off x="7674182" y="510922"/>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5" name="CuadroTexto 14"/>
          <p:cNvSpPr txBox="1"/>
          <p:nvPr/>
        </p:nvSpPr>
        <p:spPr>
          <a:xfrm>
            <a:off x="7767708" y="540393"/>
            <a:ext cx="1140763" cy="307777"/>
          </a:xfrm>
          <a:prstGeom prst="rect">
            <a:avLst/>
          </a:prstGeom>
          <a:noFill/>
        </p:spPr>
        <p:txBody>
          <a:bodyPr wrap="square" rtlCol="0">
            <a:spAutoFit/>
          </a:bodyPr>
          <a:lstStyle/>
          <a:p>
            <a:pPr algn="ctr"/>
            <a:r>
              <a:rPr lang="es-EC" b="1" i="1" dirty="0" smtClean="0"/>
              <a:t>FINAL</a:t>
            </a:r>
            <a:endParaRPr lang="es-EC" b="1" i="1" dirty="0"/>
          </a:p>
        </p:txBody>
      </p:sp>
      <p:sp>
        <p:nvSpPr>
          <p:cNvPr id="4" name="CuadroTexto 3"/>
          <p:cNvSpPr txBox="1"/>
          <p:nvPr/>
        </p:nvSpPr>
        <p:spPr>
          <a:xfrm>
            <a:off x="2122714" y="500743"/>
            <a:ext cx="3516086" cy="523220"/>
          </a:xfrm>
          <a:prstGeom prst="rect">
            <a:avLst/>
          </a:prstGeom>
          <a:noFill/>
        </p:spPr>
        <p:txBody>
          <a:bodyPr wrap="square" rtlCol="0">
            <a:spAutoFit/>
          </a:bodyPr>
          <a:lstStyle/>
          <a:p>
            <a:r>
              <a:rPr lang="es-EC" dirty="0" smtClean="0">
                <a:solidFill>
                  <a:schemeClr val="bg1"/>
                </a:solidFill>
              </a:rPr>
              <a:t>Logramos aplicar los conocimientos de Estructuras de datos y programación 1 y 2</a:t>
            </a:r>
            <a:endParaRPr lang="es-EC" dirty="0">
              <a:solidFill>
                <a:schemeClr val="bg1"/>
              </a:solidFill>
            </a:endParaRPr>
          </a:p>
        </p:txBody>
      </p:sp>
    </p:spTree>
    <p:extLst>
      <p:ext uri="{BB962C8B-B14F-4D97-AF65-F5344CB8AC3E}">
        <p14:creationId xmlns:p14="http://schemas.microsoft.com/office/powerpoint/2010/main" val="3168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heckerboard(across)">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strips(downLeft)">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strVal val="#ppt_w*0.70"/>
                                          </p:val>
                                        </p:tav>
                                        <p:tav tm="100000">
                                          <p:val>
                                            <p:strVal val="#ppt_w"/>
                                          </p:val>
                                        </p:tav>
                                      </p:tavLst>
                                    </p:anim>
                                    <p:anim calcmode="lin" valueType="num">
                                      <p:cBhvr>
                                        <p:cTn id="32" dur="1000" fill="hold"/>
                                        <p:tgtEl>
                                          <p:spTgt spid="12"/>
                                        </p:tgtEl>
                                        <p:attrNameLst>
                                          <p:attrName>ppt_h</p:attrName>
                                        </p:attrNameLst>
                                      </p:cBhvr>
                                      <p:tavLst>
                                        <p:tav tm="0">
                                          <p:val>
                                            <p:strVal val="#ppt_h"/>
                                          </p:val>
                                        </p:tav>
                                        <p:tav tm="100000">
                                          <p:val>
                                            <p:strVal val="#ppt_h"/>
                                          </p:val>
                                        </p:tav>
                                      </p:tavLst>
                                    </p:anim>
                                    <p:animEffect transition="in" filter="fade">
                                      <p:cBhvr>
                                        <p:cTn id="3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5" name="Rectángulo 4"/>
          <p:cNvSpPr/>
          <p:nvPr/>
        </p:nvSpPr>
        <p:spPr>
          <a:xfrm>
            <a:off x="7530297" y="0"/>
            <a:ext cx="1613703" cy="51435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8" name="Rectángulo redondeado 7"/>
          <p:cNvSpPr/>
          <p:nvPr/>
        </p:nvSpPr>
        <p:spPr>
          <a:xfrm>
            <a:off x="7520350" y="2635551"/>
            <a:ext cx="1613703" cy="4062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C"/>
          </a:p>
        </p:txBody>
      </p:sp>
      <p:sp>
        <p:nvSpPr>
          <p:cNvPr id="9" name="CuadroTexto 8"/>
          <p:cNvSpPr txBox="1"/>
          <p:nvPr/>
        </p:nvSpPr>
        <p:spPr>
          <a:xfrm>
            <a:off x="7460072" y="2172717"/>
            <a:ext cx="1850930" cy="1169551"/>
          </a:xfrm>
          <a:prstGeom prst="rect">
            <a:avLst/>
          </a:prstGeom>
          <a:noFill/>
        </p:spPr>
        <p:txBody>
          <a:bodyPr wrap="square" rtlCol="0" anchor="t">
            <a:spAutoFit/>
          </a:bodyPr>
          <a:lstStyle/>
          <a:p>
            <a:pPr>
              <a:lnSpc>
                <a:spcPct val="200000"/>
              </a:lnSpc>
            </a:pPr>
            <a:r>
              <a:rPr lang="es-EC"/>
              <a:t> </a:t>
            </a:r>
            <a:r>
              <a:rPr lang="es-EC" b="1"/>
              <a:t>  </a:t>
            </a:r>
            <a:r>
              <a:rPr lang="es-EC"/>
              <a:t>Conclusiones</a:t>
            </a:r>
          </a:p>
          <a:p>
            <a:pPr>
              <a:lnSpc>
                <a:spcPct val="200000"/>
              </a:lnSpc>
            </a:pPr>
            <a:r>
              <a:rPr lang="es-EC" b="1"/>
              <a:t>Recomendaciones</a:t>
            </a:r>
          </a:p>
          <a:p>
            <a:pPr marL="342900" indent="-342900">
              <a:buAutoNum type="arabicPeriod"/>
            </a:pPr>
            <a:endParaRPr lang="es-EC">
              <a:solidFill>
                <a:schemeClr val="tx1"/>
              </a:solidFill>
            </a:endParaRPr>
          </a:p>
        </p:txBody>
      </p:sp>
      <p:pic>
        <p:nvPicPr>
          <p:cNvPr id="2" name="Imagen 2" descr="Imagen que contiene monitor, ordenador&#10;&#10;Descripción generada con confianza alta">
            <a:extLst>
              <a:ext uri="{FF2B5EF4-FFF2-40B4-BE49-F238E27FC236}">
                <a16:creationId xmlns:a16="http://schemas.microsoft.com/office/drawing/2014/main" id="{B4A9EF3E-9F53-409B-8732-5598C38CBED7}"/>
              </a:ext>
            </a:extLst>
          </p:cNvPr>
          <p:cNvPicPr>
            <a:picLocks noChangeAspect="1"/>
          </p:cNvPicPr>
          <p:nvPr/>
        </p:nvPicPr>
        <p:blipFill>
          <a:blip r:embed="rId3"/>
          <a:stretch>
            <a:fillRect/>
          </a:stretch>
        </p:blipFill>
        <p:spPr>
          <a:xfrm>
            <a:off x="2014268" y="917043"/>
            <a:ext cx="3530360" cy="3816215"/>
          </a:xfrm>
          <a:prstGeom prst="rect">
            <a:avLst/>
          </a:prstGeom>
        </p:spPr>
      </p:pic>
      <p:sp>
        <p:nvSpPr>
          <p:cNvPr id="3" name="CuadroTexto 2"/>
          <p:cNvSpPr txBox="1"/>
          <p:nvPr/>
        </p:nvSpPr>
        <p:spPr>
          <a:xfrm>
            <a:off x="3233057" y="97971"/>
            <a:ext cx="2895600" cy="830997"/>
          </a:xfrm>
          <a:prstGeom prst="rect">
            <a:avLst/>
          </a:prstGeom>
          <a:noFill/>
        </p:spPr>
        <p:txBody>
          <a:bodyPr wrap="square" rtlCol="0">
            <a:spAutoFit/>
          </a:bodyPr>
          <a:lstStyle/>
          <a:p>
            <a:r>
              <a:rPr lang="es-EC" sz="4800" dirty="0" smtClean="0">
                <a:solidFill>
                  <a:schemeClr val="bg1"/>
                </a:solidFill>
              </a:rPr>
              <a:t>GIT</a:t>
            </a:r>
            <a:endParaRPr lang="es-EC" sz="4800" dirty="0">
              <a:solidFill>
                <a:schemeClr val="bg1"/>
              </a:solidFill>
            </a:endParaRPr>
          </a:p>
        </p:txBody>
      </p:sp>
      <p:sp>
        <p:nvSpPr>
          <p:cNvPr id="10" name="Rectángulo 9"/>
          <p:cNvSpPr/>
          <p:nvPr/>
        </p:nvSpPr>
        <p:spPr>
          <a:xfrm>
            <a:off x="7674182" y="510922"/>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1" name="CuadroTexto 10"/>
          <p:cNvSpPr txBox="1"/>
          <p:nvPr/>
        </p:nvSpPr>
        <p:spPr>
          <a:xfrm>
            <a:off x="7767708" y="540393"/>
            <a:ext cx="1140763" cy="307777"/>
          </a:xfrm>
          <a:prstGeom prst="rect">
            <a:avLst/>
          </a:prstGeom>
          <a:noFill/>
        </p:spPr>
        <p:txBody>
          <a:bodyPr wrap="square" rtlCol="0">
            <a:spAutoFit/>
          </a:bodyPr>
          <a:lstStyle/>
          <a:p>
            <a:pPr algn="ctr"/>
            <a:r>
              <a:rPr lang="es-EC" b="1" i="1" dirty="0" smtClean="0"/>
              <a:t>FINAL</a:t>
            </a:r>
            <a:endParaRPr lang="es-EC" b="1" i="1" dirty="0"/>
          </a:p>
        </p:txBody>
      </p:sp>
    </p:spTree>
    <p:extLst>
      <p:ext uri="{BB962C8B-B14F-4D97-AF65-F5344CB8AC3E}">
        <p14:creationId xmlns:p14="http://schemas.microsoft.com/office/powerpoint/2010/main" val="123782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5" name="Rectángulo 4"/>
          <p:cNvSpPr/>
          <p:nvPr/>
        </p:nvSpPr>
        <p:spPr>
          <a:xfrm>
            <a:off x="7530297" y="0"/>
            <a:ext cx="1613703" cy="51435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8" name="Rectángulo redondeado 7"/>
          <p:cNvSpPr/>
          <p:nvPr/>
        </p:nvSpPr>
        <p:spPr>
          <a:xfrm>
            <a:off x="7520350" y="2635551"/>
            <a:ext cx="1613703" cy="4062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C"/>
          </a:p>
        </p:txBody>
      </p:sp>
      <p:sp>
        <p:nvSpPr>
          <p:cNvPr id="9" name="CuadroTexto 8"/>
          <p:cNvSpPr txBox="1"/>
          <p:nvPr/>
        </p:nvSpPr>
        <p:spPr>
          <a:xfrm>
            <a:off x="7460072" y="2172717"/>
            <a:ext cx="1850930" cy="1169551"/>
          </a:xfrm>
          <a:prstGeom prst="rect">
            <a:avLst/>
          </a:prstGeom>
          <a:noFill/>
        </p:spPr>
        <p:txBody>
          <a:bodyPr wrap="square" rtlCol="0" anchor="t">
            <a:spAutoFit/>
          </a:bodyPr>
          <a:lstStyle/>
          <a:p>
            <a:pPr>
              <a:lnSpc>
                <a:spcPct val="200000"/>
              </a:lnSpc>
            </a:pPr>
            <a:r>
              <a:rPr lang="es-EC"/>
              <a:t> </a:t>
            </a:r>
            <a:r>
              <a:rPr lang="es-EC" b="1"/>
              <a:t>  </a:t>
            </a:r>
            <a:r>
              <a:rPr lang="es-EC"/>
              <a:t>Conclusiones</a:t>
            </a:r>
          </a:p>
          <a:p>
            <a:pPr>
              <a:lnSpc>
                <a:spcPct val="200000"/>
              </a:lnSpc>
            </a:pPr>
            <a:r>
              <a:rPr lang="es-EC" b="1"/>
              <a:t>Recomendaciones</a:t>
            </a:r>
          </a:p>
          <a:p>
            <a:pPr marL="342900" indent="-342900">
              <a:buAutoNum type="arabicPeriod"/>
            </a:pPr>
            <a:endParaRPr lang="es-EC">
              <a:solidFill>
                <a:schemeClr val="tx1"/>
              </a:solidFill>
            </a:endParaRPr>
          </a:p>
        </p:txBody>
      </p:sp>
      <p:sp>
        <p:nvSpPr>
          <p:cNvPr id="2" name="CuadroTexto 1"/>
          <p:cNvSpPr txBox="1"/>
          <p:nvPr/>
        </p:nvSpPr>
        <p:spPr>
          <a:xfrm>
            <a:off x="1426029" y="587829"/>
            <a:ext cx="5007428" cy="3970318"/>
          </a:xfrm>
          <a:prstGeom prst="rect">
            <a:avLst/>
          </a:prstGeom>
          <a:noFill/>
        </p:spPr>
        <p:txBody>
          <a:bodyPr wrap="square" rtlCol="0">
            <a:spAutoFit/>
          </a:bodyPr>
          <a:lstStyle/>
          <a:p>
            <a:pPr marL="342900" lvl="0" indent="-342900">
              <a:buFont typeface="+mj-lt"/>
              <a:buAutoNum type="arabicPeriod"/>
            </a:pPr>
            <a:r>
              <a:rPr lang="es-EC" dirty="0" smtClean="0">
                <a:solidFill>
                  <a:schemeClr val="bg1"/>
                </a:solidFill>
              </a:rPr>
              <a:t>Se </a:t>
            </a:r>
            <a:r>
              <a:rPr lang="es-EC" dirty="0">
                <a:solidFill>
                  <a:schemeClr val="bg1"/>
                </a:solidFill>
              </a:rPr>
              <a:t>recomienda el uso de matrices para la representación del mapa mediante cuadrados definidos, al cargar simplemente el mapa si modelarlo resulta difícil la implementación de algoritmos para el movimiento e inteligencia de enemigos y </a:t>
            </a:r>
            <a:r>
              <a:rPr lang="es-EC" dirty="0" err="1">
                <a:solidFill>
                  <a:schemeClr val="bg1"/>
                </a:solidFill>
              </a:rPr>
              <a:t>NPCs</a:t>
            </a:r>
            <a:r>
              <a:rPr lang="es-EC" dirty="0" smtClean="0">
                <a:solidFill>
                  <a:schemeClr val="bg1"/>
                </a:solidFill>
              </a:rPr>
              <a:t>.</a:t>
            </a:r>
          </a:p>
          <a:p>
            <a:pPr marL="342900" lvl="0" indent="-342900">
              <a:buFont typeface="+mj-lt"/>
              <a:buAutoNum type="arabicPeriod"/>
            </a:pPr>
            <a:endParaRPr lang="es-EC" dirty="0">
              <a:solidFill>
                <a:schemeClr val="bg1"/>
              </a:solidFill>
            </a:endParaRPr>
          </a:p>
          <a:p>
            <a:pPr marL="342900" lvl="0" indent="-342900">
              <a:buFont typeface="+mj-lt"/>
              <a:buAutoNum type="arabicPeriod"/>
            </a:pPr>
            <a:endParaRPr lang="es-EC" dirty="0">
              <a:solidFill>
                <a:schemeClr val="bg1"/>
              </a:solidFill>
            </a:endParaRPr>
          </a:p>
          <a:p>
            <a:pPr marL="342900" lvl="0" indent="-342900">
              <a:buFont typeface="+mj-lt"/>
              <a:buAutoNum type="arabicPeriod"/>
            </a:pPr>
            <a:r>
              <a:rPr lang="es-EC" dirty="0">
                <a:solidFill>
                  <a:schemeClr val="bg1"/>
                </a:solidFill>
              </a:rPr>
              <a:t>Se recomienda el uso de la función System para usar la tarjeta gráfica de la computadora y mejorar el rendimiento</a:t>
            </a:r>
            <a:r>
              <a:rPr lang="es-EC" dirty="0" smtClean="0">
                <a:solidFill>
                  <a:schemeClr val="bg1"/>
                </a:solidFill>
              </a:rPr>
              <a:t>.</a:t>
            </a:r>
          </a:p>
          <a:p>
            <a:pPr marL="342900" lvl="0" indent="-342900">
              <a:buFont typeface="+mj-lt"/>
              <a:buAutoNum type="arabicPeriod"/>
            </a:pPr>
            <a:endParaRPr lang="es-EC" dirty="0">
              <a:solidFill>
                <a:schemeClr val="bg1"/>
              </a:solidFill>
            </a:endParaRPr>
          </a:p>
          <a:p>
            <a:pPr marL="342900" lvl="0" indent="-342900">
              <a:buFont typeface="+mj-lt"/>
              <a:buAutoNum type="arabicPeriod"/>
            </a:pPr>
            <a:endParaRPr lang="es-EC" dirty="0">
              <a:solidFill>
                <a:schemeClr val="bg1"/>
              </a:solidFill>
            </a:endParaRPr>
          </a:p>
          <a:p>
            <a:pPr marL="342900" lvl="0" indent="-342900">
              <a:buFont typeface="+mj-lt"/>
              <a:buAutoNum type="arabicPeriod"/>
            </a:pPr>
            <a:r>
              <a:rPr lang="es-EC" dirty="0">
                <a:solidFill>
                  <a:schemeClr val="bg1"/>
                </a:solidFill>
              </a:rPr>
              <a:t>Para un mejor desarrollo de videojuegos se recomienda el uso de una IDE de desarrollo diseñada específicamente para este objetivo como </a:t>
            </a:r>
            <a:r>
              <a:rPr lang="es-EC" dirty="0" err="1">
                <a:solidFill>
                  <a:schemeClr val="bg1"/>
                </a:solidFill>
              </a:rPr>
              <a:t>GameStudio</a:t>
            </a:r>
            <a:r>
              <a:rPr lang="es-EC" dirty="0">
                <a:solidFill>
                  <a:schemeClr val="bg1"/>
                </a:solidFill>
              </a:rPr>
              <a:t> ya que esto facilita la implementación de interacciones y la creación de elementos dentro de un </a:t>
            </a:r>
            <a:r>
              <a:rPr lang="es-EC" dirty="0" smtClean="0">
                <a:solidFill>
                  <a:schemeClr val="bg1"/>
                </a:solidFill>
              </a:rPr>
              <a:t>videojuego</a:t>
            </a:r>
            <a:r>
              <a:rPr lang="es-EC" dirty="0">
                <a:solidFill>
                  <a:schemeClr val="bg1"/>
                </a:solidFill>
              </a:rPr>
              <a:t> </a:t>
            </a:r>
          </a:p>
          <a:p>
            <a:endParaRPr lang="es-EC" dirty="0"/>
          </a:p>
        </p:txBody>
      </p:sp>
      <p:sp>
        <p:nvSpPr>
          <p:cNvPr id="7" name="Rectángulo 6"/>
          <p:cNvSpPr/>
          <p:nvPr/>
        </p:nvSpPr>
        <p:spPr>
          <a:xfrm>
            <a:off x="7674182" y="510922"/>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0" name="CuadroTexto 9"/>
          <p:cNvSpPr txBox="1"/>
          <p:nvPr/>
        </p:nvSpPr>
        <p:spPr>
          <a:xfrm>
            <a:off x="7767708" y="540393"/>
            <a:ext cx="1140763" cy="307777"/>
          </a:xfrm>
          <a:prstGeom prst="rect">
            <a:avLst/>
          </a:prstGeom>
          <a:noFill/>
        </p:spPr>
        <p:txBody>
          <a:bodyPr wrap="square" rtlCol="0">
            <a:spAutoFit/>
          </a:bodyPr>
          <a:lstStyle/>
          <a:p>
            <a:pPr algn="ctr"/>
            <a:r>
              <a:rPr lang="es-EC" b="1" i="1" dirty="0" smtClean="0"/>
              <a:t>FINAL</a:t>
            </a:r>
            <a:endParaRPr lang="es-EC" b="1" i="1" dirty="0"/>
          </a:p>
        </p:txBody>
      </p:sp>
    </p:spTree>
    <p:extLst>
      <p:ext uri="{BB962C8B-B14F-4D97-AF65-F5344CB8AC3E}">
        <p14:creationId xmlns:p14="http://schemas.microsoft.com/office/powerpoint/2010/main" val="35307739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title"/>
          </p:nvPr>
        </p:nvSpPr>
        <p:spPr>
          <a:xfrm>
            <a:off x="2546567" y="255304"/>
            <a:ext cx="2713802" cy="636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Enlaces útiles</a:t>
            </a:r>
            <a:endParaRPr/>
          </a:p>
        </p:txBody>
      </p:sp>
      <p:sp>
        <p:nvSpPr>
          <p:cNvPr id="377" name="Shape 377"/>
          <p:cNvSpPr txBox="1">
            <a:spLocks noGrp="1"/>
          </p:cNvSpPr>
          <p:nvPr>
            <p:ph type="body" idx="1"/>
          </p:nvPr>
        </p:nvSpPr>
        <p:spPr>
          <a:xfrm>
            <a:off x="1067088" y="811658"/>
            <a:ext cx="5972100" cy="3603390"/>
          </a:xfrm>
          <a:prstGeom prst="rect">
            <a:avLst/>
          </a:prstGeom>
        </p:spPr>
        <p:txBody>
          <a:bodyPr spcFirstLastPara="1" wrap="square" lIns="91425" tIns="91425" rIns="91425" bIns="91425" anchor="t" anchorCtr="0">
            <a:noAutofit/>
          </a:bodyPr>
          <a:lstStyle/>
          <a:p>
            <a:pPr marL="228600" lvl="0" indent="-228600">
              <a:buFont typeface="+mj-lt"/>
              <a:buAutoNum type="arabicPeriod"/>
            </a:pPr>
            <a:r>
              <a:rPr lang="es-EC" sz="1100"/>
              <a:t>Dibujar </a:t>
            </a:r>
            <a:r>
              <a:rPr lang="es-EC" sz="1100" err="1"/>
              <a:t>sprites</a:t>
            </a:r>
            <a:r>
              <a:rPr lang="es-EC" sz="1100"/>
              <a:t> 2d: https://www.piskelapp.com</a:t>
            </a:r>
          </a:p>
          <a:p>
            <a:pPr marL="228600" lvl="0" indent="-228600">
              <a:buFont typeface="+mj-lt"/>
              <a:buAutoNum type="arabicPeriod"/>
            </a:pPr>
            <a:r>
              <a:rPr lang="es-EC" sz="1100"/>
              <a:t>Aumentar y reducir el volumen de las canciones: http://www.mp3louder.com/es/ </a:t>
            </a:r>
          </a:p>
          <a:p>
            <a:pPr marL="228600" lvl="0" indent="-228600">
              <a:buFont typeface="+mj-lt"/>
              <a:buAutoNum type="arabicPeriod"/>
            </a:pPr>
            <a:r>
              <a:rPr lang="es-EC" sz="1100"/>
              <a:t>Algoritmo Floyd </a:t>
            </a:r>
            <a:r>
              <a:rPr lang="es-EC" sz="1100" err="1"/>
              <a:t>Warshall</a:t>
            </a:r>
            <a:r>
              <a:rPr lang="es-EC" sz="1100"/>
              <a:t>: https://www.youtube.com/watch?v=h-nmexY9gtA, Algoritmo de Floyd </a:t>
            </a:r>
            <a:r>
              <a:rPr lang="es-EC" sz="1100" err="1"/>
              <a:t>Warshall</a:t>
            </a:r>
            <a:r>
              <a:rPr lang="es-EC" sz="1100"/>
              <a:t> para la ruta más corta</a:t>
            </a:r>
          </a:p>
          <a:p>
            <a:pPr marL="228600" lvl="0" indent="-228600">
              <a:buFont typeface="+mj-lt"/>
              <a:buAutoNum type="arabicPeriod"/>
            </a:pPr>
            <a:r>
              <a:rPr lang="es-EC" sz="1100"/>
              <a:t>Recortador de audio online: https://audiotrimmer.com/es/</a:t>
            </a:r>
          </a:p>
          <a:p>
            <a:pPr marL="228600" lvl="0" indent="-228600">
              <a:buFont typeface="+mj-lt"/>
              <a:buAutoNum type="arabicPeriod"/>
            </a:pPr>
            <a:r>
              <a:rPr lang="es-EC" sz="1100"/>
              <a:t>Java-Eventos de mouse: https://www.youtube.com/watch?v=9Zflg2FnVjo</a:t>
            </a:r>
          </a:p>
          <a:p>
            <a:pPr marL="228600" lvl="0" indent="-228600">
              <a:buFont typeface="+mj-lt"/>
              <a:buAutoNum type="arabicPeriod"/>
            </a:pPr>
            <a:r>
              <a:rPr lang="es-EC" sz="1100"/>
              <a:t>CURSO Juego de rol 2D en java: https://www.youtube.com/watch?v=qa6GA5p9nQ0&amp;list=PLN9W6BC54TJJr3erMptodGOQFX7gWfKTM</a:t>
            </a:r>
          </a:p>
          <a:p>
            <a:pPr marL="228600" lvl="0" indent="-228600">
              <a:buFont typeface="+mj-lt"/>
              <a:buAutoNum type="arabicPeriod"/>
            </a:pPr>
            <a:r>
              <a:rPr lang="es-EC" sz="1100"/>
              <a:t>Curso de programación web básica: https://www.youtube.com/watch?v=5xgPUZU1EYk</a:t>
            </a:r>
          </a:p>
          <a:p>
            <a:pPr marL="228600" lvl="0" indent="-228600">
              <a:buFont typeface="+mj-lt"/>
              <a:buAutoNum type="arabicPeriod"/>
            </a:pPr>
            <a:r>
              <a:rPr lang="es-EC" sz="1100"/>
              <a:t>Recursos 2d gratis: https://opengameart.org/content/tiny-16-basic</a:t>
            </a:r>
          </a:p>
          <a:p>
            <a:pPr marL="228600" lvl="0" indent="-228600">
              <a:buFont typeface="+mj-lt"/>
              <a:buAutoNum type="arabicPeriod"/>
            </a:pPr>
            <a:r>
              <a:rPr lang="es-EC" sz="1100"/>
              <a:t>Curso GIT: https://www.youtube.com/watch?v=zH3I1DZNovk&amp;list=PL9xYXqvLX2kMUrXTvDY6GI2hgacfy0rId</a:t>
            </a:r>
          </a:p>
          <a:p>
            <a:pPr marL="228600" lvl="0" indent="-228600">
              <a:buFont typeface="+mj-lt"/>
              <a:buAutoNum type="arabicPeriod"/>
            </a:pPr>
            <a:r>
              <a:rPr lang="es-EC" sz="1100"/>
              <a:t>Desarrollo de videojuegos: https://www.youtube.com/watch?v=eMMnaUmWtnw</a:t>
            </a:r>
          </a:p>
          <a:p>
            <a:pPr marL="0" lvl="0" indent="0" rtl="0">
              <a:spcBef>
                <a:spcPts val="600"/>
              </a:spcBef>
              <a:spcAft>
                <a:spcPts val="0"/>
              </a:spcAft>
              <a:buNone/>
            </a:pPr>
            <a:endParaRPr sz="100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title"/>
          </p:nvPr>
        </p:nvSpPr>
        <p:spPr>
          <a:xfrm>
            <a:off x="2840481" y="266190"/>
            <a:ext cx="2713802" cy="636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smtClean="0"/>
              <a:t>Referencias</a:t>
            </a:r>
            <a:endParaRPr dirty="0"/>
          </a:p>
        </p:txBody>
      </p:sp>
      <p:sp>
        <p:nvSpPr>
          <p:cNvPr id="377" name="Shape 377"/>
          <p:cNvSpPr txBox="1">
            <a:spLocks noGrp="1"/>
          </p:cNvSpPr>
          <p:nvPr>
            <p:ph type="body" idx="1"/>
          </p:nvPr>
        </p:nvSpPr>
        <p:spPr>
          <a:xfrm>
            <a:off x="1067088" y="811658"/>
            <a:ext cx="5972100" cy="3603390"/>
          </a:xfrm>
          <a:prstGeom prst="rect">
            <a:avLst/>
          </a:prstGeom>
        </p:spPr>
        <p:txBody>
          <a:bodyPr spcFirstLastPara="1" wrap="square" lIns="91425" tIns="91425" rIns="91425" bIns="91425" anchor="t" anchorCtr="0">
            <a:noAutofit/>
          </a:bodyPr>
          <a:lstStyle/>
          <a:p>
            <a:pPr marL="342900" indent="-342900" algn="just">
              <a:buAutoNum type="arabicPeriod"/>
            </a:pPr>
            <a:r>
              <a:rPr lang="es-EC" sz="1200" dirty="0" err="1"/>
              <a:t>Johnsonbaugh</a:t>
            </a:r>
            <a:r>
              <a:rPr lang="es-EC" sz="1200" dirty="0"/>
              <a:t>, R. (2005). Árboles de juegos. En R. </a:t>
            </a:r>
            <a:r>
              <a:rPr lang="es-EC" sz="1200" dirty="0" err="1"/>
              <a:t>Johnsonbaugh</a:t>
            </a:r>
            <a:r>
              <a:rPr lang="es-EC" sz="1200" dirty="0"/>
              <a:t>, </a:t>
            </a:r>
            <a:r>
              <a:rPr lang="es-EC" sz="1200" i="1" dirty="0"/>
              <a:t>Matemática Discreta, sexta edición</a:t>
            </a:r>
            <a:r>
              <a:rPr lang="es-EC" sz="1200" dirty="0"/>
              <a:t> (págs. 429-434). México: PEARSON EDUCACIÓN.</a:t>
            </a:r>
          </a:p>
          <a:p>
            <a:pPr marL="342900" indent="-342900" algn="just">
              <a:buAutoNum type="arabicPeriod"/>
            </a:pPr>
            <a:r>
              <a:rPr lang="es-EC" sz="1200" dirty="0"/>
              <a:t>Tomás Blanco. </a:t>
            </a:r>
            <a:r>
              <a:rPr lang="es-EC" sz="1200" i="1" dirty="0"/>
              <a:t>PARA JUGAR COMO JUGÁBAMOS</a:t>
            </a:r>
            <a:r>
              <a:rPr lang="es-EC" sz="1200" dirty="0"/>
              <a:t>. </a:t>
            </a:r>
            <a:r>
              <a:rPr lang="en-US" sz="1200" dirty="0"/>
              <a:t>2003. ISBN 84-87339-44-1 Ed. John Wiley &amp; sons.</a:t>
            </a:r>
            <a:endParaRPr lang="es-EC" sz="1200" dirty="0"/>
          </a:p>
          <a:p>
            <a:pPr marL="342900" indent="-342900" algn="just">
              <a:buAutoNum type="arabicPeriod"/>
            </a:pPr>
            <a:r>
              <a:rPr lang="es-EC" sz="1200" dirty="0"/>
              <a:t>Cairo Osvaldo, </a:t>
            </a:r>
            <a:r>
              <a:rPr lang="es-EC" sz="1200" dirty="0" err="1"/>
              <a:t>Guardati</a:t>
            </a:r>
            <a:r>
              <a:rPr lang="es-EC" sz="1200" dirty="0"/>
              <a:t> Silvia, Estructura de datos, ISBN: 970105908-5, Tercera Edición 2006. [Online]. Disponible en: </a:t>
            </a:r>
            <a:r>
              <a:rPr lang="es-EC" sz="1200" u="sng" dirty="0">
                <a:hlinkClick r:id="rId3"/>
              </a:rPr>
              <a:t>https://drive.google.com/file/d/0B_XimPSyUDLcM2ZtU3VCVHhLUUk/edit?pref=2&amp;pli=1</a:t>
            </a:r>
            <a:endParaRPr lang="es-EC" sz="1200" dirty="0"/>
          </a:p>
          <a:p>
            <a:pPr marL="342900" indent="-342900" algn="just">
              <a:buAutoNum type="arabicPeriod"/>
            </a:pPr>
            <a:r>
              <a:rPr lang="es-EC" sz="1200" dirty="0"/>
              <a:t>Estructura de Datos en Java, JOYANES Luis, ZAHONERO Ignacio. ISBN: 9788448173937, Edición  2008. Disponible en: </a:t>
            </a:r>
            <a:r>
              <a:rPr lang="es-EC" sz="1200" u="sng" dirty="0">
                <a:hlinkClick r:id="rId4"/>
              </a:rPr>
              <a:t>ftp://soporte.uson.mx/PUBLICO/02_ING.SISTEMAS.DE.INFORMACION/estructura_datos/Estructura%20de%20datos%20en%20java%20Joyanes%201ed.pdf</a:t>
            </a:r>
            <a:endParaRPr lang="es-EC" sz="1200" dirty="0"/>
          </a:p>
          <a:p>
            <a:pPr marL="342900" indent="-342900" algn="just">
              <a:buAutoNum type="arabicPeriod"/>
            </a:pPr>
            <a:r>
              <a:rPr lang="es-EC" sz="1200" dirty="0"/>
              <a:t>Estructura de Datos, GARCIA Iván, GARCIA </a:t>
            </a:r>
            <a:r>
              <a:rPr lang="es-EC" sz="1200" dirty="0" err="1"/>
              <a:t>Magariño</a:t>
            </a:r>
            <a:r>
              <a:rPr lang="es-EC" sz="1200" dirty="0"/>
              <a:t>, ISBN: 8445419358 ISBN-13, Edición 2011. </a:t>
            </a:r>
          </a:p>
          <a:p>
            <a:pPr indent="-457200" algn="just">
              <a:buAutoNum type="arabicPeriod"/>
            </a:pPr>
            <a:r>
              <a:rPr lang="es-EC" sz="1200" dirty="0"/>
              <a:t>Curso de creación de un juego de rol 2d en java: </a:t>
            </a:r>
            <a:r>
              <a:rPr lang="es-EC" sz="1200" dirty="0">
                <a:hlinkClick r:id="rId5"/>
              </a:rPr>
              <a:t>https://www.youtube.com/watch?v=qa6GA5p9nQ0</a:t>
            </a:r>
          </a:p>
          <a:p>
            <a:pPr indent="-457200" algn="just">
              <a:buAutoNum type="arabicPeriod"/>
            </a:pPr>
            <a:r>
              <a:rPr lang="es-EC" sz="1200" dirty="0"/>
              <a:t>Curso de GIT de </a:t>
            </a:r>
            <a:r>
              <a:rPr lang="es-EC" sz="1200" dirty="0" err="1"/>
              <a:t>CodigoFacilito</a:t>
            </a:r>
            <a:r>
              <a:rPr lang="es-EC" sz="1200" dirty="0"/>
              <a:t>: </a:t>
            </a:r>
            <a:r>
              <a:rPr lang="es-EC" sz="1200" dirty="0">
                <a:hlinkClick r:id="rId6"/>
              </a:rPr>
              <a:t>https://www.youtube.com/watch?v=zH3I1DZNovk</a:t>
            </a:r>
            <a:endParaRPr lang="es-EC" sz="1200" dirty="0"/>
          </a:p>
          <a:p>
            <a:pPr algn="just"/>
            <a:endParaRPr lang="es-EC" sz="1000" dirty="0"/>
          </a:p>
          <a:p>
            <a:pPr marL="0" lvl="0" indent="0">
              <a:buNone/>
            </a:pPr>
            <a:endParaRPr sz="1000" dirty="0"/>
          </a:p>
        </p:txBody>
      </p:sp>
    </p:spTree>
    <p:extLst>
      <p:ext uri="{BB962C8B-B14F-4D97-AF65-F5344CB8AC3E}">
        <p14:creationId xmlns:p14="http://schemas.microsoft.com/office/powerpoint/2010/main" val="25915232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1067088" y="303250"/>
            <a:ext cx="5972100" cy="63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Conocimientos aplicados</a:t>
            </a:r>
            <a:endParaRPr/>
          </a:p>
        </p:txBody>
      </p:sp>
      <p:sp>
        <p:nvSpPr>
          <p:cNvPr id="190" name="Shape 190"/>
          <p:cNvSpPr txBox="1">
            <a:spLocks noGrp="1"/>
          </p:cNvSpPr>
          <p:nvPr>
            <p:ph type="body" idx="2"/>
          </p:nvPr>
        </p:nvSpPr>
        <p:spPr>
          <a:xfrm>
            <a:off x="1067088" y="1079800"/>
            <a:ext cx="2924700" cy="31509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C" sz="1200" b="1">
                <a:solidFill>
                  <a:srgbClr val="FFCC00"/>
                </a:solidFill>
              </a:rPr>
              <a:t>Conocimientos previos</a:t>
            </a:r>
            <a:endParaRPr sz="1200">
              <a:solidFill>
                <a:srgbClr val="FFCC00"/>
              </a:solidFill>
            </a:endParaRPr>
          </a:p>
          <a:p>
            <a:pPr marL="0" indent="0">
              <a:buClr>
                <a:schemeClr val="dk1"/>
              </a:buClr>
              <a:buSzPts val="1100"/>
              <a:buNone/>
            </a:pPr>
            <a:r>
              <a:rPr lang="es-EC" sz="1200"/>
              <a:t>Programación Orientada a Objetos</a:t>
            </a:r>
          </a:p>
          <a:p>
            <a:pPr marL="171450" indent="-171450">
              <a:buClr>
                <a:schemeClr val="dk1"/>
              </a:buClr>
              <a:buSzPts val="1100"/>
            </a:pPr>
            <a:r>
              <a:rPr lang="es-EC" sz="1200"/>
              <a:t>Herencia</a:t>
            </a:r>
          </a:p>
          <a:p>
            <a:pPr marL="171450" indent="-171450">
              <a:buClr>
                <a:schemeClr val="dk1"/>
              </a:buClr>
              <a:buSzPts val="1100"/>
            </a:pPr>
            <a:r>
              <a:rPr lang="es-EC" sz="1200"/>
              <a:t>Composición/Agregación</a:t>
            </a:r>
          </a:p>
          <a:p>
            <a:pPr marL="171450" indent="-171450">
              <a:buClr>
                <a:schemeClr val="dk1"/>
              </a:buClr>
              <a:buSzPts val="1100"/>
            </a:pPr>
            <a:r>
              <a:rPr lang="es-EC" sz="1200"/>
              <a:t>Hilos</a:t>
            </a:r>
          </a:p>
          <a:p>
            <a:pPr marL="171450" indent="-171450">
              <a:buClr>
                <a:schemeClr val="dk1"/>
              </a:buClr>
              <a:buSzPts val="1100"/>
            </a:pPr>
            <a:r>
              <a:rPr lang="es-EC" sz="1200" err="1"/>
              <a:t>Canvas</a:t>
            </a:r>
            <a:r>
              <a:rPr lang="es-EC" sz="1200"/>
              <a:t>/</a:t>
            </a:r>
            <a:r>
              <a:rPr lang="es-EC" sz="1200" err="1"/>
              <a:t>Jframe</a:t>
            </a:r>
            <a:endParaRPr lang="es-EC" sz="1200"/>
          </a:p>
          <a:p>
            <a:pPr marL="171450" indent="-171450">
              <a:buClr>
                <a:schemeClr val="dk1"/>
              </a:buClr>
              <a:buSzPts val="1100"/>
            </a:pPr>
            <a:r>
              <a:rPr lang="es-EC" sz="1200" err="1"/>
              <a:t>Events</a:t>
            </a:r>
            <a:r>
              <a:rPr lang="es-EC" sz="1200"/>
              <a:t> </a:t>
            </a:r>
            <a:r>
              <a:rPr lang="es-EC" sz="1200" err="1"/>
              <a:t>Listeners</a:t>
            </a:r>
            <a:endParaRPr lang="es-EC" sz="1200"/>
          </a:p>
          <a:p>
            <a:pPr marL="0" indent="0">
              <a:buClr>
                <a:schemeClr val="dk1"/>
              </a:buClr>
              <a:buSzPts val="1100"/>
              <a:buNone/>
            </a:pPr>
            <a:r>
              <a:rPr lang="es-EC" sz="1200" err="1"/>
              <a:t>Photoshop</a:t>
            </a:r>
            <a:r>
              <a:rPr lang="es-EC" sz="1200"/>
              <a:t>/</a:t>
            </a:r>
            <a:r>
              <a:rPr lang="es-EC" sz="1200" err="1"/>
              <a:t>Paint</a:t>
            </a:r>
            <a:endParaRPr lang="es-EC" sz="1200"/>
          </a:p>
          <a:p>
            <a:pPr marL="0" indent="0">
              <a:buClr>
                <a:schemeClr val="dk1"/>
              </a:buClr>
              <a:buSzPts val="1100"/>
              <a:buNone/>
            </a:pPr>
            <a:r>
              <a:rPr lang="es-EC" sz="1200"/>
              <a:t>GIT</a:t>
            </a:r>
          </a:p>
          <a:p>
            <a:pPr marL="0" indent="0">
              <a:buClr>
                <a:schemeClr val="dk1"/>
              </a:buClr>
              <a:buSzPts val="1100"/>
              <a:buNone/>
            </a:pPr>
            <a:r>
              <a:rPr lang="es-EC" sz="1200"/>
              <a:t>Programación Web</a:t>
            </a:r>
          </a:p>
          <a:p>
            <a:pPr marL="0" indent="0">
              <a:buClr>
                <a:schemeClr val="dk1"/>
              </a:buClr>
              <a:buSzPts val="1100"/>
              <a:buNone/>
            </a:pPr>
            <a:r>
              <a:rPr lang="es-EC" sz="1200"/>
              <a:t>Edición de video y audio</a:t>
            </a:r>
            <a:endParaRPr sz="1200"/>
          </a:p>
          <a:p>
            <a:pPr marL="0" lvl="0" indent="0" rtl="0">
              <a:spcBef>
                <a:spcPts val="600"/>
              </a:spcBef>
              <a:spcAft>
                <a:spcPts val="0"/>
              </a:spcAft>
              <a:buNone/>
            </a:pPr>
            <a:endParaRPr sz="1200"/>
          </a:p>
        </p:txBody>
      </p:sp>
      <p:sp>
        <p:nvSpPr>
          <p:cNvPr id="191" name="Shape 191"/>
          <p:cNvSpPr txBox="1">
            <a:spLocks noGrp="1"/>
          </p:cNvSpPr>
          <p:nvPr>
            <p:ph type="body" idx="2"/>
          </p:nvPr>
        </p:nvSpPr>
        <p:spPr>
          <a:xfrm>
            <a:off x="4172254" y="1079800"/>
            <a:ext cx="2866933" cy="296821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200" b="1">
                <a:solidFill>
                  <a:srgbClr val="FF6600"/>
                </a:solidFill>
              </a:rPr>
              <a:t>Conocimientos de estructuras de datos</a:t>
            </a:r>
          </a:p>
          <a:p>
            <a:pPr marL="0" lvl="0" indent="0" algn="ctr" rtl="0">
              <a:lnSpc>
                <a:spcPct val="200000"/>
              </a:lnSpc>
              <a:spcBef>
                <a:spcPts val="600"/>
              </a:spcBef>
              <a:spcAft>
                <a:spcPts val="0"/>
              </a:spcAft>
              <a:buNone/>
            </a:pPr>
            <a:r>
              <a:rPr lang="en" sz="1200">
                <a:solidFill>
                  <a:schemeClr val="bg1"/>
                </a:solidFill>
              </a:rPr>
              <a:t>Listas (nodos doble enlace)</a:t>
            </a:r>
          </a:p>
          <a:p>
            <a:pPr marL="0" lvl="0" indent="0" algn="ctr" rtl="0">
              <a:lnSpc>
                <a:spcPct val="200000"/>
              </a:lnSpc>
              <a:spcBef>
                <a:spcPts val="600"/>
              </a:spcBef>
              <a:spcAft>
                <a:spcPts val="0"/>
              </a:spcAft>
              <a:buNone/>
            </a:pPr>
            <a:r>
              <a:rPr lang="en" sz="1200">
                <a:solidFill>
                  <a:schemeClr val="bg1"/>
                </a:solidFill>
              </a:rPr>
              <a:t>Pilas</a:t>
            </a:r>
          </a:p>
          <a:p>
            <a:pPr marL="0" lvl="0" indent="0" algn="ctr" rtl="0">
              <a:lnSpc>
                <a:spcPct val="200000"/>
              </a:lnSpc>
              <a:spcBef>
                <a:spcPts val="600"/>
              </a:spcBef>
              <a:spcAft>
                <a:spcPts val="0"/>
              </a:spcAft>
              <a:buNone/>
            </a:pPr>
            <a:r>
              <a:rPr lang="en" sz="1200">
                <a:solidFill>
                  <a:schemeClr val="bg1"/>
                </a:solidFill>
              </a:rPr>
              <a:t>Colas</a:t>
            </a:r>
          </a:p>
          <a:p>
            <a:pPr marL="0" lvl="0" indent="0" algn="ctr" rtl="0">
              <a:lnSpc>
                <a:spcPct val="200000"/>
              </a:lnSpc>
              <a:spcBef>
                <a:spcPts val="600"/>
              </a:spcBef>
              <a:spcAft>
                <a:spcPts val="0"/>
              </a:spcAft>
              <a:buNone/>
            </a:pPr>
            <a:r>
              <a:rPr lang="en" sz="1200">
                <a:solidFill>
                  <a:schemeClr val="bg1"/>
                </a:solidFill>
              </a:rPr>
              <a:t>Árboles</a:t>
            </a:r>
          </a:p>
          <a:p>
            <a:pPr marL="0" lvl="0" indent="0" algn="ctr" rtl="0">
              <a:lnSpc>
                <a:spcPct val="200000"/>
              </a:lnSpc>
              <a:spcBef>
                <a:spcPts val="600"/>
              </a:spcBef>
              <a:spcAft>
                <a:spcPts val="0"/>
              </a:spcAft>
              <a:buNone/>
            </a:pPr>
            <a:r>
              <a:rPr lang="en" sz="1200">
                <a:solidFill>
                  <a:schemeClr val="bg1"/>
                </a:solidFill>
              </a:rPr>
              <a:t>Tablas hash</a:t>
            </a:r>
          </a:p>
          <a:p>
            <a:pPr marL="0" lvl="0" indent="0" algn="ctr" rtl="0">
              <a:lnSpc>
                <a:spcPct val="200000"/>
              </a:lnSpc>
              <a:spcBef>
                <a:spcPts val="600"/>
              </a:spcBef>
              <a:spcAft>
                <a:spcPts val="0"/>
              </a:spcAft>
              <a:buNone/>
            </a:pPr>
            <a:r>
              <a:rPr lang="en" sz="1200">
                <a:solidFill>
                  <a:schemeClr val="bg1"/>
                </a:solidFill>
              </a:rPr>
              <a:t>Grafos</a:t>
            </a:r>
          </a:p>
          <a:p>
            <a:pPr marL="0" lvl="0" indent="0" rtl="0">
              <a:spcBef>
                <a:spcPts val="600"/>
              </a:spcBef>
              <a:spcAft>
                <a:spcPts val="0"/>
              </a:spcAft>
              <a:buNone/>
            </a:pPr>
            <a:endParaRPr lang="en" sz="1200">
              <a:solidFill>
                <a:schemeClr val="bg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Shape 369"/>
          <p:cNvSpPr txBox="1">
            <a:spLocks noGrp="1"/>
          </p:cNvSpPr>
          <p:nvPr>
            <p:ph type="ctrTitle" idx="4294967295"/>
          </p:nvPr>
        </p:nvSpPr>
        <p:spPr>
          <a:xfrm>
            <a:off x="2715450" y="1523250"/>
            <a:ext cx="36912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a:t>GRACIAS</a:t>
            </a:r>
            <a:endParaRPr sz="6000"/>
          </a:p>
        </p:txBody>
      </p:sp>
      <p:sp>
        <p:nvSpPr>
          <p:cNvPr id="370" name="Shape 370"/>
          <p:cNvSpPr txBox="1">
            <a:spLocks noGrp="1"/>
          </p:cNvSpPr>
          <p:nvPr>
            <p:ph type="subTitle" idx="4294967295"/>
          </p:nvPr>
        </p:nvSpPr>
        <p:spPr>
          <a:xfrm>
            <a:off x="2715450" y="2494274"/>
            <a:ext cx="5544972" cy="1933887"/>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C" b="1" dirty="0">
                <a:solidFill>
                  <a:srgbClr val="66FF33"/>
                </a:solidFill>
              </a:rPr>
              <a:t>¿Alguna pregunta?</a:t>
            </a:r>
            <a:endParaRPr b="1" dirty="0">
              <a:solidFill>
                <a:srgbClr val="66FF33"/>
              </a:solidFill>
            </a:endParaRPr>
          </a:p>
          <a:p>
            <a:pPr marL="342900" lvl="0" indent="-342900" rtl="0">
              <a:spcBef>
                <a:spcPts val="600"/>
              </a:spcBef>
              <a:spcAft>
                <a:spcPts val="0"/>
              </a:spcAft>
              <a:buClr>
                <a:schemeClr val="dk1"/>
              </a:buClr>
              <a:buSzPts val="1100"/>
              <a:buFont typeface="+mj-lt"/>
              <a:buAutoNum type="arabicPeriod"/>
            </a:pPr>
            <a:r>
              <a:rPr lang="es-EC" sz="1800" dirty="0">
                <a:hlinkClick r:id="rId3"/>
              </a:rPr>
              <a:t>carlos.chicaiza02@epn.edu.ec</a:t>
            </a:r>
          </a:p>
          <a:p>
            <a:pPr marL="342900" lvl="0" indent="-342900">
              <a:buClr>
                <a:schemeClr val="dk1"/>
              </a:buClr>
              <a:buSzPts val="1100"/>
              <a:buFont typeface="+mj-lt"/>
              <a:buAutoNum type="arabicPeriod"/>
            </a:pPr>
            <a:r>
              <a:rPr lang="es-EC" sz="1800" dirty="0" smtClean="0">
                <a:hlinkClick r:id="rId3"/>
              </a:rPr>
              <a:t>danny.diaz@epn.edu.ec/</a:t>
            </a:r>
            <a:endParaRPr lang="es-EC" sz="1800" dirty="0"/>
          </a:p>
          <a:p>
            <a:pPr marL="342900" lvl="0" indent="-342900">
              <a:buClr>
                <a:schemeClr val="dk1"/>
              </a:buClr>
              <a:buSzPts val="1100"/>
              <a:buFont typeface="+mj-lt"/>
              <a:buAutoNum type="arabicPeriod"/>
            </a:pPr>
            <a:r>
              <a:rPr lang="es-EC" sz="1800" dirty="0" smtClean="0">
                <a:hlinkClick r:id="rId4"/>
              </a:rPr>
              <a:t>rafael.vinueza@epn.edu.ec</a:t>
            </a:r>
            <a:endParaRPr lang="es-EC" sz="1800" dirty="0"/>
          </a:p>
          <a:p>
            <a:pPr marL="342900" indent="-342900">
              <a:buClr>
                <a:schemeClr val="dk1"/>
              </a:buClr>
              <a:buSzPts val="1100"/>
              <a:buFont typeface="+mj-lt"/>
              <a:buAutoNum type="arabicPeriod"/>
            </a:pPr>
            <a:r>
              <a:rPr lang="es-EC" sz="1800" dirty="0" smtClean="0"/>
              <a:t>Página web: </a:t>
            </a:r>
            <a:r>
              <a:rPr lang="es-EC" sz="1800" dirty="0">
                <a:solidFill>
                  <a:srgbClr val="FFFF00"/>
                </a:solidFill>
                <a:hlinkClick r:id="rId5"/>
              </a:rPr>
              <a:t>https://magody.github.io/</a:t>
            </a:r>
            <a:endParaRPr lang="es-EC" sz="1800" dirty="0">
              <a:solidFill>
                <a:srgbClr val="FFFF00"/>
              </a:solidFill>
            </a:endParaRPr>
          </a:p>
          <a:p>
            <a:pPr marL="342900" lvl="0" indent="-342900">
              <a:buClr>
                <a:schemeClr val="dk1"/>
              </a:buClr>
              <a:buSzPts val="1100"/>
              <a:buFont typeface="+mj-lt"/>
              <a:buAutoNum type="arabicPeriod"/>
            </a:pPr>
            <a:endParaRPr lang="es-EC" sz="1800" dirty="0"/>
          </a:p>
          <a:p>
            <a:pPr marL="342900" lvl="0" indent="-342900" rtl="0">
              <a:spcBef>
                <a:spcPts val="600"/>
              </a:spcBef>
              <a:spcAft>
                <a:spcPts val="0"/>
              </a:spcAft>
              <a:buClr>
                <a:schemeClr val="dk1"/>
              </a:buClr>
              <a:buSzPts val="1100"/>
              <a:buFont typeface="+mj-lt"/>
              <a:buAutoNum type="arabicPeriod"/>
            </a:pPr>
            <a:endParaRPr lang="es-EC" sz="1800" dirty="0"/>
          </a:p>
          <a:p>
            <a:pPr marL="342900" lvl="0" indent="-342900" rtl="0">
              <a:spcBef>
                <a:spcPts val="600"/>
              </a:spcBef>
              <a:spcAft>
                <a:spcPts val="0"/>
              </a:spcAft>
              <a:buClr>
                <a:schemeClr val="dk1"/>
              </a:buClr>
              <a:buSzPts val="1100"/>
              <a:buFont typeface="+mj-lt"/>
              <a:buAutoNum type="arabicPeriod"/>
            </a:pPr>
            <a:endParaRPr lang="es-EC" sz="1800" dirty="0"/>
          </a:p>
          <a:p>
            <a:pPr marL="342900" lvl="0" indent="-342900" rtl="0">
              <a:spcBef>
                <a:spcPts val="600"/>
              </a:spcBef>
              <a:spcAft>
                <a:spcPts val="0"/>
              </a:spcAft>
              <a:buClr>
                <a:schemeClr val="dk1"/>
              </a:buClr>
              <a:buSzPts val="1100"/>
              <a:buFont typeface="+mj-lt"/>
              <a:buAutoNum type="arabicPeriod"/>
            </a:pPr>
            <a:endParaRPr sz="1800" b="1" dirty="0"/>
          </a:p>
        </p:txBody>
      </p:sp>
      <p:pic>
        <p:nvPicPr>
          <p:cNvPr id="371" name="Shape 371" descr="10.jpg"/>
          <p:cNvPicPr preferRelativeResize="0"/>
          <p:nvPr/>
        </p:nvPicPr>
        <p:blipFill rotWithShape="1">
          <a:blip r:embed="rId6">
            <a:alphaModFix/>
          </a:blip>
          <a:srcRect l="22840" t="14463" r="22840" b="19038"/>
          <a:stretch/>
        </p:blipFill>
        <p:spPr>
          <a:xfrm rot="-5400000">
            <a:off x="-506100" y="506025"/>
            <a:ext cx="3251400" cy="2239200"/>
          </a:xfrm>
          <a:prstGeom prst="parallelogram">
            <a:avLst>
              <a:gd name="adj" fmla="val 63779"/>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r="1084"/>
          <a:stretch/>
        </p:blipFill>
        <p:spPr>
          <a:xfrm>
            <a:off x="1622783" y="443181"/>
            <a:ext cx="5671869" cy="4133850"/>
          </a:xfrm>
          <a:prstGeom prst="rect">
            <a:avLst/>
          </a:prstGeom>
        </p:spPr>
      </p:pic>
      <p:sp>
        <p:nvSpPr>
          <p:cNvPr id="2" name="CuadroTexto 1"/>
          <p:cNvSpPr txBox="1"/>
          <p:nvPr/>
        </p:nvSpPr>
        <p:spPr>
          <a:xfrm>
            <a:off x="7294652" y="4297680"/>
            <a:ext cx="1744845" cy="369332"/>
          </a:xfrm>
          <a:prstGeom prst="rect">
            <a:avLst/>
          </a:prstGeom>
          <a:noFill/>
        </p:spPr>
        <p:txBody>
          <a:bodyPr wrap="square" rtlCol="0">
            <a:spAutoFit/>
          </a:bodyPr>
          <a:lstStyle/>
          <a:p>
            <a:r>
              <a:rPr lang="es-EC" sz="1800" dirty="0" err="1" smtClean="0">
                <a:solidFill>
                  <a:schemeClr val="bg1"/>
                </a:solidFill>
              </a:rPr>
              <a:t>Satoru</a:t>
            </a:r>
            <a:r>
              <a:rPr lang="es-EC" sz="1800" dirty="0" smtClean="0">
                <a:solidFill>
                  <a:schemeClr val="bg1"/>
                </a:solidFill>
              </a:rPr>
              <a:t> </a:t>
            </a:r>
            <a:r>
              <a:rPr lang="es-EC" sz="1800" dirty="0" err="1" smtClean="0">
                <a:solidFill>
                  <a:schemeClr val="bg1"/>
                </a:solidFill>
              </a:rPr>
              <a:t>Iwada</a:t>
            </a:r>
            <a:endParaRPr lang="es-EC" sz="1800" dirty="0">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Puntos importantes del proyecto</a:t>
            </a:r>
            <a:endParaRPr/>
          </a:p>
        </p:txBody>
      </p:sp>
      <p:sp>
        <p:nvSpPr>
          <p:cNvPr id="216" name="Shape 216"/>
          <p:cNvSpPr txBox="1">
            <a:spLocks noGrp="1"/>
          </p:cNvSpPr>
          <p:nvPr>
            <p:ph type="body" idx="1"/>
          </p:nvPr>
        </p:nvSpPr>
        <p:spPr>
          <a:xfrm>
            <a:off x="1067088" y="1736812"/>
            <a:ext cx="5972100" cy="2764500"/>
          </a:xfrm>
          <a:prstGeom prst="rect">
            <a:avLst/>
          </a:prstGeom>
        </p:spPr>
        <p:txBody>
          <a:bodyPr spcFirstLastPara="1" wrap="square" lIns="91425" tIns="91425" rIns="91425" bIns="91425" anchor="t" anchorCtr="0">
            <a:noAutofit/>
          </a:bodyPr>
          <a:lstStyle/>
          <a:p>
            <a:pPr marL="457200" lvl="0" indent="-381000" rtl="0">
              <a:spcBef>
                <a:spcPts val="600"/>
              </a:spcBef>
              <a:spcAft>
                <a:spcPts val="0"/>
              </a:spcAft>
              <a:buSzPts val="2400"/>
              <a:buChar char="›"/>
            </a:pPr>
            <a:r>
              <a:rPr lang="es-EC" dirty="0"/>
              <a:t>Diseño de un videojuego en general</a:t>
            </a:r>
          </a:p>
          <a:p>
            <a:pPr marL="457200" lvl="0" indent="-381000" rtl="0">
              <a:spcBef>
                <a:spcPts val="600"/>
              </a:spcBef>
              <a:spcAft>
                <a:spcPts val="0"/>
              </a:spcAft>
              <a:buSzPts val="2400"/>
              <a:buChar char="›"/>
            </a:pPr>
            <a:r>
              <a:rPr lang="es-EC" dirty="0"/>
              <a:t>IA capaz de jugar Tres en raya</a:t>
            </a:r>
            <a:endParaRPr lang="en" dirty="0"/>
          </a:p>
          <a:p>
            <a:pPr marL="457200" lvl="0" indent="-381000" rtl="0">
              <a:spcBef>
                <a:spcPts val="0"/>
              </a:spcBef>
              <a:spcAft>
                <a:spcPts val="0"/>
              </a:spcAft>
              <a:buSzPts val="2400"/>
              <a:buChar char="›"/>
            </a:pPr>
            <a:r>
              <a:rPr lang="en" dirty="0" err="1"/>
              <a:t>Protección</a:t>
            </a:r>
            <a:r>
              <a:rPr lang="en" dirty="0"/>
              <a:t> de </a:t>
            </a:r>
            <a:r>
              <a:rPr lang="en" dirty="0" err="1"/>
              <a:t>datos</a:t>
            </a:r>
          </a:p>
          <a:p>
            <a:pPr marL="457200" lvl="0" indent="-381000" rtl="0">
              <a:spcBef>
                <a:spcPts val="0"/>
              </a:spcBef>
              <a:spcAft>
                <a:spcPts val="0"/>
              </a:spcAft>
              <a:buSzPts val="2400"/>
              <a:buChar char="›"/>
            </a:pPr>
            <a:r>
              <a:rPr lang="en" dirty="0" err="1"/>
              <a:t>Retroceder</a:t>
            </a:r>
            <a:r>
              <a:rPr lang="en" dirty="0"/>
              <a:t> </a:t>
            </a:r>
            <a:r>
              <a:rPr lang="en" dirty="0" err="1"/>
              <a:t>acciones</a:t>
            </a:r>
            <a:r>
              <a:rPr lang="en" dirty="0"/>
              <a:t> un x </a:t>
            </a:r>
            <a:r>
              <a:rPr lang="en" dirty="0" err="1"/>
              <a:t>tiempo</a:t>
            </a:r>
          </a:p>
          <a:p>
            <a:pPr marL="457200" lvl="0" indent="-381000" rtl="0">
              <a:spcBef>
                <a:spcPts val="0"/>
              </a:spcBef>
              <a:spcAft>
                <a:spcPts val="0"/>
              </a:spcAft>
              <a:buSzPts val="2400"/>
              <a:buChar char="›"/>
            </a:pPr>
            <a:r>
              <a:rPr lang="en" dirty="0"/>
              <a:t>Toma de </a:t>
            </a:r>
            <a:r>
              <a:rPr lang="en" dirty="0" err="1"/>
              <a:t>decisiones</a:t>
            </a:r>
            <a:endParaRPr dirty="0" err="1"/>
          </a:p>
          <a:p>
            <a:pPr marL="457200" lvl="0" indent="-381000" rtl="0">
              <a:spcBef>
                <a:spcPts val="0"/>
              </a:spcBef>
              <a:spcAft>
                <a:spcPts val="0"/>
              </a:spcAft>
              <a:buSzPts val="2400"/>
              <a:buChar char="›"/>
            </a:pPr>
            <a:endParaRPr/>
          </a:p>
          <a:p>
            <a:pPr marL="0" lvl="0" indent="0">
              <a:spcBef>
                <a:spcPts val="600"/>
              </a:spcBef>
              <a:spcAft>
                <a:spcPts val="0"/>
              </a:spcAft>
              <a:buNone/>
            </a:pP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58017" y="211507"/>
            <a:ext cx="2652157" cy="636000"/>
          </a:xfrm>
        </p:spPr>
        <p:txBody>
          <a:bodyPr/>
          <a:lstStyle/>
          <a:p>
            <a:r>
              <a:rPr lang="es-EC"/>
              <a:t>Antecedentes</a:t>
            </a:r>
          </a:p>
        </p:txBody>
      </p:sp>
      <p:sp>
        <p:nvSpPr>
          <p:cNvPr id="8" name="Rectángulo 7"/>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12" name="Rectángulo 11"/>
          <p:cNvSpPr/>
          <p:nvPr/>
        </p:nvSpPr>
        <p:spPr>
          <a:xfrm>
            <a:off x="7685068" y="554465"/>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3" name="CuadroTexto 12"/>
          <p:cNvSpPr txBox="1"/>
          <p:nvPr/>
        </p:nvSpPr>
        <p:spPr>
          <a:xfrm>
            <a:off x="7756822" y="529507"/>
            <a:ext cx="1140763" cy="307777"/>
          </a:xfrm>
          <a:prstGeom prst="rect">
            <a:avLst/>
          </a:prstGeom>
          <a:noFill/>
        </p:spPr>
        <p:txBody>
          <a:bodyPr wrap="square" rtlCol="0">
            <a:spAutoFit/>
          </a:bodyPr>
          <a:lstStyle/>
          <a:p>
            <a:r>
              <a:rPr lang="es-EC" b="1" i="1"/>
              <a:t>Contenido</a:t>
            </a:r>
          </a:p>
        </p:txBody>
      </p:sp>
      <p:sp>
        <p:nvSpPr>
          <p:cNvPr id="14" name="Rectángulo redondeado 13"/>
          <p:cNvSpPr/>
          <p:nvPr/>
        </p:nvSpPr>
        <p:spPr>
          <a:xfrm>
            <a:off x="7530297" y="1366113"/>
            <a:ext cx="1613703" cy="339398"/>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15" name="CuadroTexto 14"/>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bg1"/>
                </a:solidFill>
              </a:rPr>
              <a:t>Antecedentes</a:t>
            </a:r>
          </a:p>
          <a:p>
            <a:pPr marL="342900" indent="-342900">
              <a:lnSpc>
                <a:spcPct val="200000"/>
              </a:lnSpc>
              <a:buAutoNum type="arabicPeriod"/>
            </a:pPr>
            <a:r>
              <a:rPr lang="es-EC" dirty="0">
                <a:solidFill>
                  <a:schemeClr val="tx1"/>
                </a:solidFill>
              </a:rPr>
              <a:t>Términos</a:t>
            </a:r>
          </a:p>
          <a:p>
            <a:pPr marL="342900" indent="-342900">
              <a:lnSpc>
                <a:spcPct val="200000"/>
              </a:lnSpc>
              <a:buAutoNum type="arabicPeriod"/>
            </a:pPr>
            <a:r>
              <a:rPr lang="es-EC" dirty="0">
                <a:solidFill>
                  <a:schemeClr val="tx1"/>
                </a:solidFill>
              </a:rPr>
              <a:t>Videojuego</a:t>
            </a:r>
          </a:p>
          <a:p>
            <a:pPr marL="342900" indent="-342900">
              <a:lnSpc>
                <a:spcPct val="200000"/>
              </a:lnSpc>
              <a:buAutoNum type="arabicPeriod"/>
            </a:pPr>
            <a:r>
              <a:rPr lang="es-EC" dirty="0">
                <a:solidFill>
                  <a:schemeClr val="tx1"/>
                </a:solidFill>
              </a:rPr>
              <a:t>Tres en </a:t>
            </a:r>
            <a:r>
              <a:rPr lang="es-EC" dirty="0" smtClean="0">
                <a:solidFill>
                  <a:schemeClr val="tx1"/>
                </a:solidFill>
              </a:rPr>
              <a:t>raya</a:t>
            </a:r>
          </a:p>
          <a:p>
            <a:pPr marL="342900" indent="-342900">
              <a:lnSpc>
                <a:spcPct val="200000"/>
              </a:lnSpc>
              <a:buAutoNum type="arabicPeriod"/>
            </a:pPr>
            <a:r>
              <a:rPr lang="es-EC" dirty="0" err="1" smtClean="0">
                <a:solidFill>
                  <a:schemeClr val="tx1"/>
                </a:solidFill>
              </a:rPr>
              <a:t>Cheats</a:t>
            </a:r>
            <a:endParaRPr lang="es-EC" dirty="0" smtClean="0">
              <a:solidFill>
                <a:schemeClr val="tx1"/>
              </a:solidFill>
            </a:endParaRPr>
          </a:p>
          <a:p>
            <a:pPr marL="342900" indent="-342900">
              <a:lnSpc>
                <a:spcPct val="200000"/>
              </a:lnSpc>
              <a:buAutoNum type="arabicPeriod"/>
            </a:pPr>
            <a:r>
              <a:rPr lang="es-EC" dirty="0" smtClean="0">
                <a:solidFill>
                  <a:schemeClr val="tx1"/>
                </a:solidFill>
              </a:rPr>
              <a:t>Seguridad</a:t>
            </a:r>
          </a:p>
          <a:p>
            <a:pPr marL="342900" indent="-342900">
              <a:lnSpc>
                <a:spcPct val="200000"/>
              </a:lnSpc>
              <a:buAutoNum type="arabicPeriod"/>
            </a:pPr>
            <a:r>
              <a:rPr lang="es-EC" dirty="0" smtClean="0">
                <a:solidFill>
                  <a:schemeClr val="tx1"/>
                </a:solidFill>
              </a:rPr>
              <a:t>Retrocesos</a:t>
            </a:r>
            <a:endParaRPr lang="es-EC" dirty="0">
              <a:solidFill>
                <a:schemeClr val="tx1"/>
              </a:solidFill>
            </a:endParaRPr>
          </a:p>
          <a:p>
            <a:pPr marL="342900" indent="-342900">
              <a:lnSpc>
                <a:spcPct val="200000"/>
              </a:lnSpc>
              <a:buAutoNum type="arabicPeriod"/>
            </a:pPr>
            <a:r>
              <a:rPr lang="es-EC" dirty="0">
                <a:solidFill>
                  <a:schemeClr val="tx1"/>
                </a:solidFill>
              </a:rPr>
              <a:t>Decisiones</a:t>
            </a:r>
          </a:p>
          <a:p>
            <a:pPr marL="342900" indent="-342900">
              <a:buAutoNum type="arabicPeriod"/>
            </a:pPr>
            <a:endParaRPr lang="es-EC" dirty="0">
              <a:solidFill>
                <a:schemeClr val="tx1"/>
              </a:solidFill>
            </a:endParaRPr>
          </a:p>
        </p:txBody>
      </p:sp>
      <p:pic>
        <p:nvPicPr>
          <p:cNvPr id="3" name="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7922" b="17921"/>
          <a:stretch/>
        </p:blipFill>
        <p:spPr>
          <a:xfrm>
            <a:off x="1306286" y="1578428"/>
            <a:ext cx="5203371" cy="2503714"/>
          </a:xfrm>
          <a:prstGeom prst="rect">
            <a:avLst/>
          </a:prstGeom>
        </p:spPr>
      </p:pic>
    </p:spTree>
    <p:extLst>
      <p:ext uri="{BB962C8B-B14F-4D97-AF65-F5344CB8AC3E}">
        <p14:creationId xmlns:p14="http://schemas.microsoft.com/office/powerpoint/2010/main" val="24828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afterEffect">
                                  <p:stCondLst>
                                    <p:cond delay="300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17129" y="120154"/>
            <a:ext cx="2590511" cy="636000"/>
          </a:xfrm>
        </p:spPr>
        <p:txBody>
          <a:bodyPr/>
          <a:lstStyle/>
          <a:p>
            <a:r>
              <a:rPr lang="es-EC"/>
              <a:t>Antecedentes</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993" y="756154"/>
            <a:ext cx="2391109" cy="4315427"/>
          </a:xfrm>
          <a:prstGeom prst="rect">
            <a:avLst/>
          </a:prstGeom>
        </p:spPr>
      </p:pic>
      <p:sp>
        <p:nvSpPr>
          <p:cNvPr id="16" name="Rectángulo 15"/>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17" name="Rectángulo 16"/>
          <p:cNvSpPr/>
          <p:nvPr/>
        </p:nvSpPr>
        <p:spPr>
          <a:xfrm>
            <a:off x="7685068" y="554465"/>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8" name="CuadroTexto 17"/>
          <p:cNvSpPr txBox="1"/>
          <p:nvPr/>
        </p:nvSpPr>
        <p:spPr>
          <a:xfrm>
            <a:off x="7756822" y="529507"/>
            <a:ext cx="1140763" cy="307777"/>
          </a:xfrm>
          <a:prstGeom prst="rect">
            <a:avLst/>
          </a:prstGeom>
          <a:noFill/>
        </p:spPr>
        <p:txBody>
          <a:bodyPr wrap="square" rtlCol="0">
            <a:spAutoFit/>
          </a:bodyPr>
          <a:lstStyle/>
          <a:p>
            <a:r>
              <a:rPr lang="es-EC" b="1" i="1"/>
              <a:t>Contenido</a:t>
            </a:r>
          </a:p>
        </p:txBody>
      </p:sp>
      <p:sp>
        <p:nvSpPr>
          <p:cNvPr id="19" name="Rectángulo redondeado 18"/>
          <p:cNvSpPr/>
          <p:nvPr/>
        </p:nvSpPr>
        <p:spPr>
          <a:xfrm>
            <a:off x="7530297" y="1366113"/>
            <a:ext cx="1613703" cy="339398"/>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10" name="CuadroTexto 9"/>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bg1"/>
                </a:solidFill>
              </a:rPr>
              <a:t>Antecedentes</a:t>
            </a:r>
          </a:p>
          <a:p>
            <a:pPr marL="342900" indent="-342900">
              <a:lnSpc>
                <a:spcPct val="200000"/>
              </a:lnSpc>
              <a:buAutoNum type="arabicPeriod"/>
            </a:pPr>
            <a:r>
              <a:rPr lang="es-EC" dirty="0">
                <a:solidFill>
                  <a:schemeClr val="tx1"/>
                </a:solidFill>
              </a:rPr>
              <a:t>Términos</a:t>
            </a:r>
          </a:p>
          <a:p>
            <a:pPr marL="342900" indent="-342900">
              <a:lnSpc>
                <a:spcPct val="200000"/>
              </a:lnSpc>
              <a:buAutoNum type="arabicPeriod"/>
            </a:pPr>
            <a:r>
              <a:rPr lang="es-EC" dirty="0">
                <a:solidFill>
                  <a:schemeClr val="tx1"/>
                </a:solidFill>
              </a:rPr>
              <a:t>Videojuego</a:t>
            </a:r>
          </a:p>
          <a:p>
            <a:pPr marL="342900" indent="-342900">
              <a:lnSpc>
                <a:spcPct val="200000"/>
              </a:lnSpc>
              <a:buAutoNum type="arabicPeriod"/>
            </a:pPr>
            <a:r>
              <a:rPr lang="es-EC" dirty="0">
                <a:solidFill>
                  <a:schemeClr val="tx1"/>
                </a:solidFill>
              </a:rPr>
              <a:t>Tres en </a:t>
            </a:r>
            <a:r>
              <a:rPr lang="es-EC" dirty="0" smtClean="0">
                <a:solidFill>
                  <a:schemeClr val="tx1"/>
                </a:solidFill>
              </a:rPr>
              <a:t>raya</a:t>
            </a:r>
          </a:p>
          <a:p>
            <a:pPr marL="342900" indent="-342900">
              <a:lnSpc>
                <a:spcPct val="200000"/>
              </a:lnSpc>
              <a:buAutoNum type="arabicPeriod"/>
            </a:pPr>
            <a:r>
              <a:rPr lang="es-EC" dirty="0" err="1" smtClean="0">
                <a:solidFill>
                  <a:schemeClr val="tx1"/>
                </a:solidFill>
              </a:rPr>
              <a:t>Cheats</a:t>
            </a:r>
            <a:endParaRPr lang="es-EC" dirty="0" smtClean="0">
              <a:solidFill>
                <a:schemeClr val="tx1"/>
              </a:solidFill>
            </a:endParaRPr>
          </a:p>
          <a:p>
            <a:pPr marL="342900" indent="-342900">
              <a:lnSpc>
                <a:spcPct val="200000"/>
              </a:lnSpc>
              <a:buAutoNum type="arabicPeriod"/>
            </a:pPr>
            <a:r>
              <a:rPr lang="es-EC" dirty="0" smtClean="0">
                <a:solidFill>
                  <a:schemeClr val="tx1"/>
                </a:solidFill>
              </a:rPr>
              <a:t>Seguridad</a:t>
            </a:r>
          </a:p>
          <a:p>
            <a:pPr marL="342900" indent="-342900">
              <a:lnSpc>
                <a:spcPct val="200000"/>
              </a:lnSpc>
              <a:buAutoNum type="arabicPeriod"/>
            </a:pPr>
            <a:r>
              <a:rPr lang="es-EC" dirty="0" smtClean="0">
                <a:solidFill>
                  <a:schemeClr val="tx1"/>
                </a:solidFill>
              </a:rPr>
              <a:t>Retrocesos</a:t>
            </a:r>
            <a:endParaRPr lang="es-EC" dirty="0">
              <a:solidFill>
                <a:schemeClr val="tx1"/>
              </a:solidFill>
            </a:endParaRPr>
          </a:p>
          <a:p>
            <a:pPr marL="342900" indent="-342900">
              <a:lnSpc>
                <a:spcPct val="200000"/>
              </a:lnSpc>
              <a:buAutoNum type="arabicPeriod"/>
            </a:pPr>
            <a:r>
              <a:rPr lang="es-EC" dirty="0">
                <a:solidFill>
                  <a:schemeClr val="tx1"/>
                </a:solidFill>
              </a:rPr>
              <a:t>Decisiones</a:t>
            </a:r>
          </a:p>
          <a:p>
            <a:pPr marL="342900" indent="-342900">
              <a:buAutoNum type="arabicPeriod"/>
            </a:pPr>
            <a:endParaRPr lang="es-EC" dirty="0">
              <a:solidFill>
                <a:schemeClr val="tx1"/>
              </a:solidFill>
            </a:endParaRPr>
          </a:p>
        </p:txBody>
      </p:sp>
    </p:spTree>
    <p:extLst>
      <p:ext uri="{BB962C8B-B14F-4D97-AF65-F5344CB8AC3E}">
        <p14:creationId xmlns:p14="http://schemas.microsoft.com/office/powerpoint/2010/main" val="7825621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ctrTitle" idx="4294967295"/>
          </p:nvPr>
        </p:nvSpPr>
        <p:spPr>
          <a:xfrm rot="-60000">
            <a:off x="2032325" y="1315212"/>
            <a:ext cx="2678140" cy="114246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ES" sz="6000"/>
              <a:t>SPRITE</a:t>
            </a:r>
          </a:p>
        </p:txBody>
      </p:sp>
      <p:sp>
        <p:nvSpPr>
          <p:cNvPr id="223" name="Shape 223"/>
          <p:cNvSpPr/>
          <p:nvPr/>
        </p:nvSpPr>
        <p:spPr>
          <a:xfrm>
            <a:off x="5863162" y="1663873"/>
            <a:ext cx="275621" cy="263172"/>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24" name="Shape 224"/>
          <p:cNvGrpSpPr/>
          <p:nvPr/>
        </p:nvGrpSpPr>
        <p:grpSpPr>
          <a:xfrm>
            <a:off x="5893184" y="1905444"/>
            <a:ext cx="1333298" cy="1333379"/>
            <a:chOff x="6654650" y="3665275"/>
            <a:chExt cx="409100" cy="409125"/>
          </a:xfrm>
        </p:grpSpPr>
        <p:sp>
          <p:nvSpPr>
            <p:cNvPr id="225" name="Shape 225"/>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27" name="Shape 227"/>
          <p:cNvGrpSpPr/>
          <p:nvPr/>
        </p:nvGrpSpPr>
        <p:grpSpPr>
          <a:xfrm>
            <a:off x="5408837" y="2653564"/>
            <a:ext cx="612901" cy="585259"/>
            <a:chOff x="570875" y="4322250"/>
            <a:chExt cx="443300" cy="443325"/>
          </a:xfrm>
        </p:grpSpPr>
        <p:sp>
          <p:nvSpPr>
            <p:cNvPr id="228" name="Shape 228"/>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00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Shape 229"/>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00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00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Shape 231"/>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00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32" name="Shape 232"/>
          <p:cNvSpPr/>
          <p:nvPr/>
        </p:nvSpPr>
        <p:spPr>
          <a:xfrm rot="1892490">
            <a:off x="7290429" y="2530512"/>
            <a:ext cx="275600" cy="263152"/>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rot="-931596">
            <a:off x="6726818" y="3368565"/>
            <a:ext cx="186411" cy="177991"/>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Rectángulo 14"/>
          <p:cNvSpPr/>
          <p:nvPr/>
        </p:nvSpPr>
        <p:spPr>
          <a:xfrm>
            <a:off x="7530297" y="0"/>
            <a:ext cx="1613703"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C" b="1">
              <a:ln w="22225">
                <a:solidFill>
                  <a:schemeClr val="accent2"/>
                </a:solidFill>
                <a:prstDash val="solid"/>
              </a:ln>
              <a:solidFill>
                <a:schemeClr val="accent2">
                  <a:lumMod val="40000"/>
                  <a:lumOff val="60000"/>
                </a:schemeClr>
              </a:solidFill>
            </a:endParaRPr>
          </a:p>
        </p:txBody>
      </p:sp>
      <p:sp>
        <p:nvSpPr>
          <p:cNvPr id="16" name="Rectángulo 15"/>
          <p:cNvSpPr/>
          <p:nvPr/>
        </p:nvSpPr>
        <p:spPr>
          <a:xfrm>
            <a:off x="7685068" y="554465"/>
            <a:ext cx="1284269" cy="3184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7" name="CuadroTexto 16"/>
          <p:cNvSpPr txBox="1"/>
          <p:nvPr/>
        </p:nvSpPr>
        <p:spPr>
          <a:xfrm>
            <a:off x="7821520" y="551073"/>
            <a:ext cx="1140763" cy="307777"/>
          </a:xfrm>
          <a:prstGeom prst="rect">
            <a:avLst/>
          </a:prstGeom>
          <a:noFill/>
        </p:spPr>
        <p:txBody>
          <a:bodyPr wrap="square" rtlCol="0">
            <a:spAutoFit/>
          </a:bodyPr>
          <a:lstStyle/>
          <a:p>
            <a:r>
              <a:rPr lang="es-EC" b="1" i="1"/>
              <a:t>Contenido</a:t>
            </a:r>
          </a:p>
        </p:txBody>
      </p:sp>
      <p:sp>
        <p:nvSpPr>
          <p:cNvPr id="18" name="Rectángulo redondeado 17"/>
          <p:cNvSpPr/>
          <p:nvPr/>
        </p:nvSpPr>
        <p:spPr>
          <a:xfrm>
            <a:off x="7540571" y="1795459"/>
            <a:ext cx="1613703" cy="339398"/>
          </a:xfrm>
          <a:prstGeom prst="round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sp>
        <p:nvSpPr>
          <p:cNvPr id="19" name="CuadroTexto 18"/>
          <p:cNvSpPr txBox="1"/>
          <p:nvPr/>
        </p:nvSpPr>
        <p:spPr>
          <a:xfrm>
            <a:off x="7492421" y="1234594"/>
            <a:ext cx="1613703" cy="3754874"/>
          </a:xfrm>
          <a:prstGeom prst="rect">
            <a:avLst/>
          </a:prstGeom>
          <a:noFill/>
        </p:spPr>
        <p:txBody>
          <a:bodyPr wrap="square" rtlCol="0">
            <a:spAutoFit/>
          </a:bodyPr>
          <a:lstStyle/>
          <a:p>
            <a:pPr marL="342900" indent="-342900">
              <a:lnSpc>
                <a:spcPct val="200000"/>
              </a:lnSpc>
              <a:buAutoNum type="arabicPeriod"/>
            </a:pPr>
            <a:r>
              <a:rPr lang="es-EC" dirty="0">
                <a:solidFill>
                  <a:schemeClr val="tx1"/>
                </a:solidFill>
              </a:rPr>
              <a:t>Antecedentes</a:t>
            </a:r>
          </a:p>
          <a:p>
            <a:pPr marL="342900" indent="-342900">
              <a:lnSpc>
                <a:spcPct val="200000"/>
              </a:lnSpc>
              <a:buAutoNum type="arabicPeriod"/>
            </a:pPr>
            <a:r>
              <a:rPr lang="es-EC" dirty="0">
                <a:solidFill>
                  <a:schemeClr val="bg1"/>
                </a:solidFill>
              </a:rPr>
              <a:t>Términos</a:t>
            </a:r>
          </a:p>
          <a:p>
            <a:pPr marL="342900" indent="-342900">
              <a:lnSpc>
                <a:spcPct val="200000"/>
              </a:lnSpc>
              <a:buAutoNum type="arabicPeriod"/>
            </a:pPr>
            <a:r>
              <a:rPr lang="es-EC" dirty="0">
                <a:solidFill>
                  <a:schemeClr val="tx1"/>
                </a:solidFill>
              </a:rPr>
              <a:t>Videojuego</a:t>
            </a:r>
          </a:p>
          <a:p>
            <a:pPr marL="342900" indent="-342900">
              <a:lnSpc>
                <a:spcPct val="200000"/>
              </a:lnSpc>
              <a:buAutoNum type="arabicPeriod"/>
            </a:pPr>
            <a:r>
              <a:rPr lang="es-EC" dirty="0">
                <a:solidFill>
                  <a:schemeClr val="tx1"/>
                </a:solidFill>
              </a:rPr>
              <a:t>Tres en raya</a:t>
            </a:r>
          </a:p>
          <a:p>
            <a:pPr marL="342900" indent="-342900">
              <a:lnSpc>
                <a:spcPct val="200000"/>
              </a:lnSpc>
              <a:buAutoNum type="arabicPeriod"/>
            </a:pPr>
            <a:r>
              <a:rPr lang="es-EC" dirty="0" err="1" smtClean="0">
                <a:solidFill>
                  <a:schemeClr val="tx1"/>
                </a:solidFill>
              </a:rPr>
              <a:t>Cheats</a:t>
            </a:r>
            <a:endParaRPr lang="es-EC" dirty="0">
              <a:solidFill>
                <a:schemeClr val="tx1"/>
              </a:solidFill>
            </a:endParaRPr>
          </a:p>
          <a:p>
            <a:pPr marL="342900" indent="-342900">
              <a:lnSpc>
                <a:spcPct val="200000"/>
              </a:lnSpc>
              <a:buAutoNum type="arabicPeriod"/>
            </a:pPr>
            <a:r>
              <a:rPr lang="es-EC" dirty="0">
                <a:solidFill>
                  <a:schemeClr val="tx1"/>
                </a:solidFill>
              </a:rPr>
              <a:t>Seguridad</a:t>
            </a:r>
          </a:p>
          <a:p>
            <a:pPr marL="342900" indent="-342900">
              <a:lnSpc>
                <a:spcPct val="200000"/>
              </a:lnSpc>
              <a:buAutoNum type="arabicPeriod"/>
            </a:pPr>
            <a:r>
              <a:rPr lang="es-EC" dirty="0">
                <a:solidFill>
                  <a:schemeClr val="tx1"/>
                </a:solidFill>
              </a:rPr>
              <a:t>Retrocesos</a:t>
            </a:r>
          </a:p>
          <a:p>
            <a:pPr marL="342900" indent="-342900">
              <a:lnSpc>
                <a:spcPct val="200000"/>
              </a:lnSpc>
              <a:buAutoNum type="arabicPeriod"/>
            </a:pPr>
            <a:r>
              <a:rPr lang="es-EC" dirty="0">
                <a:solidFill>
                  <a:schemeClr val="tx1"/>
                </a:solidFill>
              </a:rPr>
              <a:t>Decisiones</a:t>
            </a:r>
          </a:p>
          <a:p>
            <a:pPr marL="342900" indent="-342900">
              <a:buAutoNum type="arabicPeriod"/>
            </a:pPr>
            <a:endParaRPr lang="es-EC" dirty="0">
              <a:solidFill>
                <a:schemeClr val="tx1"/>
              </a:solidFill>
            </a:endParaRPr>
          </a:p>
        </p:txBody>
      </p:sp>
      <p:sp>
        <p:nvSpPr>
          <p:cNvPr id="21" name="Shape 221"/>
          <p:cNvSpPr txBox="1">
            <a:spLocks/>
          </p:cNvSpPr>
          <p:nvPr/>
        </p:nvSpPr>
        <p:spPr>
          <a:xfrm rot="20697197">
            <a:off x="1255445" y="286907"/>
            <a:ext cx="1735165" cy="11710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s-EC" sz="6000"/>
              <a:t>NPC</a:t>
            </a:r>
          </a:p>
        </p:txBody>
      </p:sp>
      <p:sp>
        <p:nvSpPr>
          <p:cNvPr id="22" name="Shape 221"/>
          <p:cNvSpPr txBox="1">
            <a:spLocks/>
          </p:cNvSpPr>
          <p:nvPr/>
        </p:nvSpPr>
        <p:spPr>
          <a:xfrm rot="815729">
            <a:off x="3492397" y="446956"/>
            <a:ext cx="3644301" cy="11805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s-EC" sz="6000"/>
              <a:t>COLISIÓN</a:t>
            </a: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4978" y="3812263"/>
            <a:ext cx="1625397" cy="1219048"/>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08" y="713714"/>
            <a:ext cx="1539791" cy="1154844"/>
          </a:xfrm>
          <a:prstGeom prst="rect">
            <a:avLst/>
          </a:prstGeom>
        </p:spPr>
      </p:pic>
      <p:pic>
        <p:nvPicPr>
          <p:cNvPr id="1026" name="Picture 2" descr="Resultado de imagen para grafo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542667">
            <a:off x="906442" y="2561077"/>
            <a:ext cx="1372166" cy="922155"/>
          </a:xfrm>
          <a:prstGeom prst="rect">
            <a:avLst/>
          </a:prstGeom>
          <a:noFill/>
          <a:extLst>
            <a:ext uri="{909E8E84-426E-40DD-AFC4-6F175D3DCCD1}">
              <a14:hiddenFill xmlns:a14="http://schemas.microsoft.com/office/drawing/2010/main">
                <a:solidFill>
                  <a:srgbClr val="FFFFFF"/>
                </a:solidFill>
              </a14:hiddenFill>
            </a:ext>
          </a:extLst>
        </p:spPr>
      </p:pic>
      <p:sp>
        <p:nvSpPr>
          <p:cNvPr id="25" name="Shape 221">
            <a:extLst>
              <a:ext uri="{FF2B5EF4-FFF2-40B4-BE49-F238E27FC236}">
                <a16:creationId xmlns:a16="http://schemas.microsoft.com/office/drawing/2014/main" id="{0FF150A9-DD37-4940-8042-4D1CE3466099}"/>
              </a:ext>
            </a:extLst>
          </p:cNvPr>
          <p:cNvSpPr txBox="1">
            <a:spLocks/>
          </p:cNvSpPr>
          <p:nvPr/>
        </p:nvSpPr>
        <p:spPr>
          <a:xfrm rot="20460000">
            <a:off x="580365" y="3225311"/>
            <a:ext cx="3796701" cy="11710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s-EC" sz="6000"/>
              <a:t>TRIGGER</a:t>
            </a:r>
          </a:p>
        </p:txBody>
      </p:sp>
      <p:sp>
        <p:nvSpPr>
          <p:cNvPr id="26" name="Shape 221">
            <a:extLst>
              <a:ext uri="{FF2B5EF4-FFF2-40B4-BE49-F238E27FC236}">
                <a16:creationId xmlns:a16="http://schemas.microsoft.com/office/drawing/2014/main" id="{4254099E-137F-4EC9-8375-F6EF705C9A08}"/>
              </a:ext>
            </a:extLst>
          </p:cNvPr>
          <p:cNvSpPr txBox="1">
            <a:spLocks/>
          </p:cNvSpPr>
          <p:nvPr/>
        </p:nvSpPr>
        <p:spPr>
          <a:xfrm rot="815729">
            <a:off x="3692421" y="3218730"/>
            <a:ext cx="3644301" cy="11805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s-EC" sz="6000"/>
              <a:t>HITBOX</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umain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1318</Words>
  <Application>Microsoft Office PowerPoint</Application>
  <PresentationFormat>Presentación en pantalla (16:9)</PresentationFormat>
  <Paragraphs>425</Paragraphs>
  <Slides>40</Slides>
  <Notes>36</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40</vt:i4>
      </vt:variant>
    </vt:vector>
  </HeadingPairs>
  <TitlesOfParts>
    <vt:vector size="46" baseType="lpstr">
      <vt:lpstr>Hind</vt:lpstr>
      <vt:lpstr>Cambria Math</vt:lpstr>
      <vt:lpstr>Arial</vt:lpstr>
      <vt:lpstr>Times New Roman</vt:lpstr>
      <vt:lpstr>Calibri</vt:lpstr>
      <vt:lpstr>Dumaine</vt:lpstr>
      <vt:lpstr>Proyecto Final</vt:lpstr>
      <vt:lpstr>INTRODUCCIÓN</vt:lpstr>
      <vt:lpstr>Objetivos</vt:lpstr>
      <vt:lpstr>Conocimientos aplicados</vt:lpstr>
      <vt:lpstr>Presentación de PowerPoint</vt:lpstr>
      <vt:lpstr>Puntos importantes del proyecto</vt:lpstr>
      <vt:lpstr>Antecedentes</vt:lpstr>
      <vt:lpstr>Antecedentes</vt:lpstr>
      <vt:lpstr>SPRITE</vt:lpstr>
      <vt:lpstr>VERSIONES</vt:lpstr>
      <vt:lpstr>Diario de diseño</vt:lpstr>
      <vt:lpstr>Mecánicas</vt:lpstr>
      <vt:lpstr>1000$</vt:lpstr>
      <vt:lpstr>Bala</vt:lpstr>
      <vt:lpstr>COLISIONES</vt:lpstr>
      <vt:lpstr>Presentación de PowerPoint</vt:lpstr>
      <vt:lpstr>DEMOSTRACIÓN</vt:lpstr>
      <vt:lpstr>Diagrama de flujo del Tres en raya</vt:lpstr>
      <vt:lpstr>Estrategia mejorada</vt:lpstr>
      <vt:lpstr>Cantidad de nodos que genera la matriz con ‘n’ espacios disponibles (demostración)</vt:lpstr>
      <vt:lpstr>Primera Jugada:   Los jugadores más experimentados colocan la primera jugada en una esquina cada vez que empiezan primero. Esto le da al oponente mayor oportunidad para cometer un error. Si el oponente responde colocando en cualquier parte que no sea el centro, las probabilidades de victoria aumentan. </vt:lpstr>
      <vt:lpstr>Presentación de PowerPoint</vt:lpstr>
      <vt:lpstr>Presentación de PowerPoint</vt:lpstr>
      <vt:lpstr>Presentación de PowerPoint</vt:lpstr>
      <vt:lpstr>Encriptación mediante hashing</vt:lpstr>
      <vt:lpstr>Ejemplos de encriptacion</vt:lpstr>
      <vt:lpstr>Presentación de PowerPoint</vt:lpstr>
      <vt:lpstr>Viaje en el tiempo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Enlaces útiles</vt:lpstr>
      <vt:lpstr>Referencias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 IS STRANGE</dc:title>
  <cp:lastModifiedBy>USRSIG</cp:lastModifiedBy>
  <cp:revision>18</cp:revision>
  <dcterms:modified xsi:type="dcterms:W3CDTF">2018-08-06T14:31:19Z</dcterms:modified>
</cp:coreProperties>
</file>